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 id="2147484082" r:id="rId2"/>
  </p:sldMasterIdLst>
  <p:notesMasterIdLst>
    <p:notesMasterId r:id="rId33"/>
  </p:notesMasterIdLst>
  <p:handoutMasterIdLst>
    <p:handoutMasterId r:id="rId34"/>
  </p:handoutMasterIdLst>
  <p:sldIdLst>
    <p:sldId id="328" r:id="rId3"/>
    <p:sldId id="449" r:id="rId4"/>
    <p:sldId id="438" r:id="rId5"/>
    <p:sldId id="487" r:id="rId6"/>
    <p:sldId id="440" r:id="rId7"/>
    <p:sldId id="514" r:id="rId8"/>
    <p:sldId id="457" r:id="rId9"/>
    <p:sldId id="451" r:id="rId10"/>
    <p:sldId id="453" r:id="rId11"/>
    <p:sldId id="486" r:id="rId12"/>
    <p:sldId id="456" r:id="rId13"/>
    <p:sldId id="454" r:id="rId14"/>
    <p:sldId id="471" r:id="rId15"/>
    <p:sldId id="468" r:id="rId16"/>
    <p:sldId id="485" r:id="rId17"/>
    <p:sldId id="473" r:id="rId18"/>
    <p:sldId id="474" r:id="rId19"/>
    <p:sldId id="477" r:id="rId20"/>
    <p:sldId id="484" r:id="rId21"/>
    <p:sldId id="482" r:id="rId22"/>
    <p:sldId id="472" r:id="rId23"/>
    <p:sldId id="478" r:id="rId24"/>
    <p:sldId id="479" r:id="rId25"/>
    <p:sldId id="476" r:id="rId26"/>
    <p:sldId id="504" r:id="rId27"/>
    <p:sldId id="505" r:id="rId28"/>
    <p:sldId id="501" r:id="rId29"/>
    <p:sldId id="469" r:id="rId30"/>
    <p:sldId id="498" r:id="rId31"/>
    <p:sldId id="513" r:id="rId32"/>
  </p:sldIdLst>
  <p:sldSz cx="9144000" cy="6858000" type="screen4x3"/>
  <p:notesSz cx="6954838" cy="93091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33" userDrawn="1">
          <p15:clr>
            <a:srgbClr val="A4A3A4"/>
          </p15:clr>
        </p15:guide>
        <p15:guide id="2" pos="219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0000FF"/>
    <a:srgbClr val="FFFFFF"/>
    <a:srgbClr val="FF0000"/>
    <a:srgbClr val="2077AF"/>
    <a:srgbClr val="2FA3EE"/>
    <a:srgbClr val="000000"/>
    <a:srgbClr val="EAEAEA"/>
    <a:srgbClr val="08B3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33" autoAdjust="0"/>
    <p:restoredTop sz="90016" autoAdjust="0"/>
  </p:normalViewPr>
  <p:slideViewPr>
    <p:cSldViewPr>
      <p:cViewPr varScale="1">
        <p:scale>
          <a:sx n="69" d="100"/>
          <a:sy n="69" d="100"/>
        </p:scale>
        <p:origin x="1368"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5420"/>
    </p:cViewPr>
  </p:sorterViewPr>
  <p:notesViewPr>
    <p:cSldViewPr>
      <p:cViewPr varScale="1">
        <p:scale>
          <a:sx n="68" d="100"/>
          <a:sy n="68" d="100"/>
        </p:scale>
        <p:origin x="1812" y="76"/>
      </p:cViewPr>
      <p:guideLst>
        <p:guide orient="horz" pos="2933"/>
        <p:guide pos="219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2"/>
            <a:ext cx="3014870" cy="46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76" tIns="46638" rIns="93276" bIns="46638" numCol="1" anchor="t" anchorCtr="0" compatLnSpc="1">
            <a:prstTxWarp prst="textNoShape">
              <a:avLst/>
            </a:prstTxWarp>
          </a:bodyPr>
          <a:lstStyle>
            <a:lvl1pPr defTabSz="932470" eaLnBrk="1" hangingPunct="1">
              <a:defRPr sz="1200"/>
            </a:lvl1pPr>
          </a:lstStyle>
          <a:p>
            <a:pPr>
              <a:defRPr/>
            </a:pPr>
            <a:r>
              <a:rPr lang="en-CA" altLang="en-US" smtClean="0"/>
              <a:t>2018-2019</a:t>
            </a:r>
            <a:endParaRPr lang="en-CA" altLang="en-US" dirty="0"/>
          </a:p>
        </p:txBody>
      </p:sp>
      <p:sp>
        <p:nvSpPr>
          <p:cNvPr id="3" name="Date Placeholder 2"/>
          <p:cNvSpPr>
            <a:spLocks noGrp="1"/>
          </p:cNvSpPr>
          <p:nvPr>
            <p:ph type="dt" sz="quarter" idx="1"/>
          </p:nvPr>
        </p:nvSpPr>
        <p:spPr bwMode="auto">
          <a:xfrm>
            <a:off x="3938783" y="2"/>
            <a:ext cx="3014870" cy="46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76" tIns="46638" rIns="93276" bIns="46638" numCol="1" anchor="t" anchorCtr="0" compatLnSpc="1">
            <a:prstTxWarp prst="textNoShape">
              <a:avLst/>
            </a:prstTxWarp>
          </a:bodyPr>
          <a:lstStyle>
            <a:lvl1pPr algn="r" defTabSz="932470" eaLnBrk="1" hangingPunct="1">
              <a:defRPr sz="1200"/>
            </a:lvl1pPr>
          </a:lstStyle>
          <a:p>
            <a:pPr>
              <a:defRPr/>
            </a:pPr>
            <a:fld id="{F85BB030-D9F1-4623-9E07-E171A0FFD270}" type="datetimeFigureOut">
              <a:rPr lang="en-CA" altLang="en-US"/>
              <a:pPr>
                <a:defRPr/>
              </a:pPr>
              <a:t>2019-11-21</a:t>
            </a:fld>
            <a:endParaRPr lang="en-CA" altLang="en-US"/>
          </a:p>
        </p:txBody>
      </p:sp>
      <p:sp>
        <p:nvSpPr>
          <p:cNvPr id="4" name="Footer Placeholder 3"/>
          <p:cNvSpPr>
            <a:spLocks noGrp="1"/>
          </p:cNvSpPr>
          <p:nvPr>
            <p:ph type="ftr" sz="quarter" idx="2"/>
          </p:nvPr>
        </p:nvSpPr>
        <p:spPr bwMode="auto">
          <a:xfrm>
            <a:off x="0" y="8841626"/>
            <a:ext cx="3014870" cy="46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76" tIns="46638" rIns="93276" bIns="46638" numCol="1" anchor="b" anchorCtr="0" compatLnSpc="1">
            <a:prstTxWarp prst="textNoShape">
              <a:avLst/>
            </a:prstTxWarp>
          </a:bodyPr>
          <a:lstStyle>
            <a:lvl1pPr defTabSz="932470" eaLnBrk="1" hangingPunct="1">
              <a:defRPr sz="1200"/>
            </a:lvl1pPr>
          </a:lstStyle>
          <a:p>
            <a:pPr>
              <a:defRPr/>
            </a:pPr>
            <a:endParaRPr lang="en-CA" altLang="en-US" dirty="0"/>
          </a:p>
        </p:txBody>
      </p:sp>
      <p:sp>
        <p:nvSpPr>
          <p:cNvPr id="5" name="Slide Number Placeholder 4"/>
          <p:cNvSpPr>
            <a:spLocks noGrp="1"/>
          </p:cNvSpPr>
          <p:nvPr>
            <p:ph type="sldNum" sz="quarter" idx="3"/>
          </p:nvPr>
        </p:nvSpPr>
        <p:spPr bwMode="auto">
          <a:xfrm>
            <a:off x="3938783" y="8841626"/>
            <a:ext cx="3014870" cy="46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76" tIns="46638" rIns="93276" bIns="46638" numCol="1" anchor="b" anchorCtr="0" compatLnSpc="1">
            <a:prstTxWarp prst="textNoShape">
              <a:avLst/>
            </a:prstTxWarp>
          </a:bodyPr>
          <a:lstStyle>
            <a:lvl1pPr algn="r" defTabSz="932470" eaLnBrk="1" hangingPunct="1">
              <a:defRPr sz="1200"/>
            </a:lvl1pPr>
          </a:lstStyle>
          <a:p>
            <a:pPr>
              <a:defRPr/>
            </a:pPr>
            <a:fld id="{CADAB876-DD2E-425E-B4BA-198A26C44712}" type="slidenum">
              <a:rPr lang="en-CA" altLang="en-US"/>
              <a:pPr>
                <a:defRPr/>
              </a:pPr>
              <a:t>‹#›</a:t>
            </a:fld>
            <a:endParaRPr lang="en-CA" altLang="en-US"/>
          </a:p>
        </p:txBody>
      </p:sp>
    </p:spTree>
    <p:extLst>
      <p:ext uri="{BB962C8B-B14F-4D97-AF65-F5344CB8AC3E}">
        <p14:creationId xmlns:p14="http://schemas.microsoft.com/office/powerpoint/2010/main" val="115799947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2"/>
            <a:ext cx="3014870" cy="46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76" tIns="46638" rIns="93276" bIns="46638" numCol="1" anchor="t" anchorCtr="0" compatLnSpc="1">
            <a:prstTxWarp prst="textNoShape">
              <a:avLst/>
            </a:prstTxWarp>
          </a:bodyPr>
          <a:lstStyle>
            <a:lvl1pPr defTabSz="932470" eaLnBrk="1" hangingPunct="1">
              <a:defRPr sz="1200">
                <a:latin typeface="Arial" panose="020B0604020202020204" pitchFamily="34" charset="0"/>
              </a:defRPr>
            </a:lvl1pPr>
          </a:lstStyle>
          <a:p>
            <a:pPr>
              <a:defRPr/>
            </a:pPr>
            <a:r>
              <a:rPr lang="en-CA" altLang="en-US" smtClean="0"/>
              <a:t>2018-2019</a:t>
            </a:r>
            <a:endParaRPr lang="en-CA" altLang="en-US"/>
          </a:p>
        </p:txBody>
      </p:sp>
      <p:sp>
        <p:nvSpPr>
          <p:cNvPr id="31747" name="Rectangle 3"/>
          <p:cNvSpPr>
            <a:spLocks noGrp="1" noChangeArrowheads="1"/>
          </p:cNvSpPr>
          <p:nvPr>
            <p:ph type="dt" idx="1"/>
          </p:nvPr>
        </p:nvSpPr>
        <p:spPr bwMode="auto">
          <a:xfrm>
            <a:off x="3938783" y="2"/>
            <a:ext cx="3014870" cy="46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76" tIns="46638" rIns="93276" bIns="46638" numCol="1" anchor="t" anchorCtr="0" compatLnSpc="1">
            <a:prstTxWarp prst="textNoShape">
              <a:avLst/>
            </a:prstTxWarp>
          </a:bodyPr>
          <a:lstStyle>
            <a:lvl1pPr algn="r" defTabSz="932470" eaLnBrk="1" hangingPunct="1">
              <a:defRPr sz="1200">
                <a:latin typeface="Arial" panose="020B0604020202020204" pitchFamily="34" charset="0"/>
              </a:defRPr>
            </a:lvl1pPr>
          </a:lstStyle>
          <a:p>
            <a:pPr>
              <a:defRPr/>
            </a:pPr>
            <a:endParaRPr lang="en-CA" altLang="en-US"/>
          </a:p>
        </p:txBody>
      </p:sp>
      <p:sp>
        <p:nvSpPr>
          <p:cNvPr id="19460" name="Rectangle 4"/>
          <p:cNvSpPr>
            <a:spLocks noGrp="1" noRot="1" noChangeAspect="1" noChangeArrowheads="1" noTextEdit="1"/>
          </p:cNvSpPr>
          <p:nvPr>
            <p:ph type="sldImg" idx="2"/>
          </p:nvPr>
        </p:nvSpPr>
        <p:spPr bwMode="auto">
          <a:xfrm>
            <a:off x="1152525" y="698500"/>
            <a:ext cx="4649788" cy="34893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9" name="Rectangle 5"/>
          <p:cNvSpPr>
            <a:spLocks noGrp="1" noChangeArrowheads="1"/>
          </p:cNvSpPr>
          <p:nvPr>
            <p:ph type="body" sz="quarter" idx="3"/>
          </p:nvPr>
        </p:nvSpPr>
        <p:spPr bwMode="auto">
          <a:xfrm>
            <a:off x="695010" y="4421876"/>
            <a:ext cx="5564819" cy="41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76" tIns="46638" rIns="93276" bIns="4663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1750" name="Rectangle 6"/>
          <p:cNvSpPr>
            <a:spLocks noGrp="1" noChangeArrowheads="1"/>
          </p:cNvSpPr>
          <p:nvPr>
            <p:ph type="ftr" sz="quarter" idx="4"/>
          </p:nvPr>
        </p:nvSpPr>
        <p:spPr bwMode="auto">
          <a:xfrm>
            <a:off x="0" y="8841626"/>
            <a:ext cx="3014870" cy="46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76" tIns="46638" rIns="93276" bIns="46638" numCol="1" anchor="b" anchorCtr="0" compatLnSpc="1">
            <a:prstTxWarp prst="textNoShape">
              <a:avLst/>
            </a:prstTxWarp>
          </a:bodyPr>
          <a:lstStyle>
            <a:lvl1pPr defTabSz="932470" eaLnBrk="1" hangingPunct="1">
              <a:defRPr sz="1200">
                <a:latin typeface="Arial" panose="020B0604020202020204" pitchFamily="34" charset="0"/>
              </a:defRPr>
            </a:lvl1pPr>
          </a:lstStyle>
          <a:p>
            <a:pPr>
              <a:defRPr/>
            </a:pPr>
            <a:endParaRPr lang="en-CA" altLang="en-US"/>
          </a:p>
        </p:txBody>
      </p:sp>
      <p:sp>
        <p:nvSpPr>
          <p:cNvPr id="31751" name="Rectangle 7"/>
          <p:cNvSpPr>
            <a:spLocks noGrp="1" noChangeArrowheads="1"/>
          </p:cNvSpPr>
          <p:nvPr>
            <p:ph type="sldNum" sz="quarter" idx="5"/>
          </p:nvPr>
        </p:nvSpPr>
        <p:spPr bwMode="auto">
          <a:xfrm>
            <a:off x="3938783" y="8841626"/>
            <a:ext cx="3014870" cy="46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76" tIns="46638" rIns="93276" bIns="46638" numCol="1" anchor="b" anchorCtr="0" compatLnSpc="1">
            <a:prstTxWarp prst="textNoShape">
              <a:avLst/>
            </a:prstTxWarp>
          </a:bodyPr>
          <a:lstStyle>
            <a:lvl1pPr algn="r" defTabSz="932470" eaLnBrk="1" hangingPunct="1">
              <a:defRPr sz="1200">
                <a:latin typeface="Arial" panose="020B0604020202020204" pitchFamily="34" charset="0"/>
              </a:defRPr>
            </a:lvl1pPr>
          </a:lstStyle>
          <a:p>
            <a:pPr>
              <a:defRPr/>
            </a:pPr>
            <a:fld id="{5E9979B4-D120-4F48-8499-21DE5FAEE682}" type="slidenum">
              <a:rPr lang="en-US" altLang="en-US"/>
              <a:pPr>
                <a:defRPr/>
              </a:pPr>
              <a:t>‹#›</a:t>
            </a:fld>
            <a:endParaRPr lang="en-US" altLang="en-US"/>
          </a:p>
        </p:txBody>
      </p:sp>
    </p:spTree>
    <p:extLst>
      <p:ext uri="{BB962C8B-B14F-4D97-AF65-F5344CB8AC3E}">
        <p14:creationId xmlns:p14="http://schemas.microsoft.com/office/powerpoint/2010/main" val="2034514607"/>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txBox="1">
            <a:spLocks noGrp="1" noChangeArrowheads="1"/>
          </p:cNvSpPr>
          <p:nvPr/>
        </p:nvSpPr>
        <p:spPr bwMode="auto">
          <a:xfrm>
            <a:off x="0" y="2"/>
            <a:ext cx="3014870" cy="46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76" tIns="46638" rIns="93276" bIns="46638"/>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a:latin typeface="Times New Roman" panose="02020603050405020304" pitchFamily="18" charset="0"/>
              </a:rPr>
              <a:t>ENGG404 Lecture 00 - Day 1</a:t>
            </a:r>
          </a:p>
        </p:txBody>
      </p:sp>
      <p:sp>
        <p:nvSpPr>
          <p:cNvPr id="22531" name="Rectangle 6"/>
          <p:cNvSpPr txBox="1">
            <a:spLocks noGrp="1" noChangeArrowheads="1"/>
          </p:cNvSpPr>
          <p:nvPr/>
        </p:nvSpPr>
        <p:spPr bwMode="auto">
          <a:xfrm>
            <a:off x="0" y="8843753"/>
            <a:ext cx="3014870" cy="46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76" tIns="46638" rIns="93276" bIns="46638"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a:latin typeface="Times New Roman" panose="02020603050405020304" pitchFamily="18" charset="0"/>
              </a:rPr>
              <a:t>2012 Fall</a:t>
            </a:r>
          </a:p>
        </p:txBody>
      </p:sp>
      <p:sp>
        <p:nvSpPr>
          <p:cNvPr id="22532" name="Rectangle 7"/>
          <p:cNvSpPr txBox="1">
            <a:spLocks noGrp="1" noChangeArrowheads="1"/>
          </p:cNvSpPr>
          <p:nvPr/>
        </p:nvSpPr>
        <p:spPr bwMode="auto">
          <a:xfrm>
            <a:off x="3939968" y="8843753"/>
            <a:ext cx="3014870" cy="46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76" tIns="46638" rIns="93276" bIns="46638"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a:spcBef>
                <a:spcPct val="0"/>
              </a:spcBef>
            </a:pPr>
            <a:fld id="{DA7A4CDA-A39B-4924-8AF2-0BE456F93465}" type="slidenum">
              <a:rPr lang="en-US" altLang="en-US">
                <a:latin typeface="Times New Roman" panose="02020603050405020304" pitchFamily="18" charset="0"/>
              </a:rPr>
              <a:pPr algn="r">
                <a:spcBef>
                  <a:spcPct val="0"/>
                </a:spcBef>
              </a:pPr>
              <a:t>1</a:t>
            </a:fld>
            <a:endParaRPr lang="en-US" altLang="en-US">
              <a:latin typeface="Times New Roman" panose="02020603050405020304" pitchFamily="18" charset="0"/>
            </a:endParaRPr>
          </a:p>
        </p:txBody>
      </p:sp>
      <p:sp>
        <p:nvSpPr>
          <p:cNvPr id="22533" name="Rectangle 7"/>
          <p:cNvSpPr txBox="1">
            <a:spLocks noGrp="1" noChangeArrowheads="1"/>
          </p:cNvSpPr>
          <p:nvPr/>
        </p:nvSpPr>
        <p:spPr bwMode="auto">
          <a:xfrm>
            <a:off x="3939968" y="8843753"/>
            <a:ext cx="3014870" cy="46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20" tIns="46460" rIns="92920" bIns="46460" anchor="b"/>
          <a:lstStyle>
            <a:lvl1pPr defTabSz="911225">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11225">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11225">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11225">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11225">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1122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1122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1122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1122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a:spcBef>
                <a:spcPct val="20000"/>
              </a:spcBef>
              <a:buClr>
                <a:srgbClr val="000000"/>
              </a:buClr>
              <a:buFont typeface="Wingdings" panose="05000000000000000000" pitchFamily="2" charset="2"/>
              <a:buChar char="Ø"/>
            </a:pPr>
            <a:fld id="{19900BF3-5B7B-4405-95D8-02A9D53EDC03}" type="slidenum">
              <a:rPr lang="en-US" altLang="en-US">
                <a:latin typeface="Times New Roman" panose="02020603050405020304" pitchFamily="18" charset="0"/>
                <a:ea typeface="ＭＳ Ｐゴシック" panose="020B0600070205080204" pitchFamily="34" charset="-128"/>
              </a:rPr>
              <a:pPr algn="r">
                <a:spcBef>
                  <a:spcPct val="20000"/>
                </a:spcBef>
                <a:buClr>
                  <a:srgbClr val="000000"/>
                </a:buClr>
                <a:buFont typeface="Wingdings" panose="05000000000000000000" pitchFamily="2" charset="2"/>
                <a:buChar char="Ø"/>
              </a:pPr>
              <a:t>1</a:t>
            </a:fld>
            <a:endParaRPr lang="en-US" altLang="en-US">
              <a:latin typeface="Times New Roman" panose="02020603050405020304" pitchFamily="18" charset="0"/>
              <a:ea typeface="ＭＳ Ｐゴシック" panose="020B0600070205080204" pitchFamily="34" charset="-128"/>
            </a:endParaRPr>
          </a:p>
        </p:txBody>
      </p:sp>
      <p:sp>
        <p:nvSpPr>
          <p:cNvPr id="22534" name="Rectangle 2"/>
          <p:cNvSpPr>
            <a:spLocks noGrp="1" noRot="1" noChangeAspect="1" noChangeArrowheads="1" noTextEdit="1"/>
          </p:cNvSpPr>
          <p:nvPr>
            <p:ph type="sldImg"/>
          </p:nvPr>
        </p:nvSpPr>
        <p:spPr>
          <a:ln/>
        </p:spPr>
      </p:sp>
      <p:sp>
        <p:nvSpPr>
          <p:cNvPr id="22535" name="Rectangle 3"/>
          <p:cNvSpPr>
            <a:spLocks noGrp="1" noChangeArrowheads="1"/>
          </p:cNvSpPr>
          <p:nvPr>
            <p:ph type="body" idx="1"/>
          </p:nvPr>
        </p:nvSpPr>
        <p:spPr>
          <a:xfrm>
            <a:off x="927470" y="4421876"/>
            <a:ext cx="5099898" cy="4188138"/>
          </a:xfrm>
          <a:noFill/>
        </p:spPr>
        <p:txBody>
          <a:bodyPr tIns="46456" bIns="46456"/>
          <a:lstStyle/>
          <a:p>
            <a:pPr>
              <a:lnSpc>
                <a:spcPct val="150000"/>
              </a:lnSpc>
            </a:pPr>
            <a:endParaRPr lang="en-US" altLang="en-US" smtClean="0">
              <a:latin typeface="Arial" panose="020B0604020202020204" pitchFamily="34" charset="0"/>
              <a:cs typeface="Arial" panose="020B0604020202020204" pitchFamily="34" charset="0"/>
            </a:endParaRPr>
          </a:p>
        </p:txBody>
      </p:sp>
      <p:sp>
        <p:nvSpPr>
          <p:cNvPr id="2" name="Header Placeholder 1"/>
          <p:cNvSpPr>
            <a:spLocks noGrp="1"/>
          </p:cNvSpPr>
          <p:nvPr>
            <p:ph type="hdr" sz="quarter" idx="10"/>
          </p:nvPr>
        </p:nvSpPr>
        <p:spPr/>
        <p:txBody>
          <a:bodyPr/>
          <a:lstStyle/>
          <a:p>
            <a:pPr>
              <a:defRPr/>
            </a:pPr>
            <a:r>
              <a:rPr lang="en-CA" altLang="en-US" smtClean="0"/>
              <a:t>2018-2019</a:t>
            </a:r>
            <a:endParaRPr lang="en-CA" altLang="en-US"/>
          </a:p>
        </p:txBody>
      </p:sp>
    </p:spTree>
    <p:extLst>
      <p:ext uri="{BB962C8B-B14F-4D97-AF65-F5344CB8AC3E}">
        <p14:creationId xmlns:p14="http://schemas.microsoft.com/office/powerpoint/2010/main" val="4219206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txBox="1">
            <a:spLocks noGrp="1" noChangeArrowheads="1"/>
          </p:cNvSpPr>
          <p:nvPr/>
        </p:nvSpPr>
        <p:spPr bwMode="auto">
          <a:xfrm>
            <a:off x="2943710" y="11837709"/>
            <a:ext cx="2252258" cy="62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76" tIns="46638" rIns="93276" bIns="46638"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7D779EE3-4862-4DAA-947C-3CC4C684F8C6}" type="slidenum">
              <a:rPr lang="en-US" altLang="en-US"/>
              <a:pPr algn="r">
                <a:spcBef>
                  <a:spcPct val="0"/>
                </a:spcBef>
              </a:pPr>
              <a:t>11</a:t>
            </a:fld>
            <a:endParaRPr lang="en-US" alt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endParaRPr lang="en-US" altLang="en-US" smtClean="0"/>
          </a:p>
        </p:txBody>
      </p:sp>
      <p:sp>
        <p:nvSpPr>
          <p:cNvPr id="2" name="Header Placeholder 1"/>
          <p:cNvSpPr>
            <a:spLocks noGrp="1"/>
          </p:cNvSpPr>
          <p:nvPr>
            <p:ph type="hdr" sz="quarter" idx="10"/>
          </p:nvPr>
        </p:nvSpPr>
        <p:spPr/>
        <p:txBody>
          <a:bodyPr/>
          <a:lstStyle/>
          <a:p>
            <a:pPr>
              <a:defRPr/>
            </a:pPr>
            <a:r>
              <a:rPr lang="en-CA" altLang="en-US" smtClean="0"/>
              <a:t>2018-2019</a:t>
            </a:r>
            <a:endParaRPr lang="en-CA" altLang="en-US"/>
          </a:p>
        </p:txBody>
      </p:sp>
    </p:spTree>
    <p:extLst>
      <p:ext uri="{BB962C8B-B14F-4D97-AF65-F5344CB8AC3E}">
        <p14:creationId xmlns:p14="http://schemas.microsoft.com/office/powerpoint/2010/main" val="69398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txBox="1">
            <a:spLocks noGrp="1" noChangeArrowheads="1"/>
          </p:cNvSpPr>
          <p:nvPr/>
        </p:nvSpPr>
        <p:spPr bwMode="auto">
          <a:xfrm>
            <a:off x="2943710" y="11837709"/>
            <a:ext cx="2252258" cy="62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76" tIns="46638" rIns="93276" bIns="46638"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7D779EE3-4862-4DAA-947C-3CC4C684F8C6}" type="slidenum">
              <a:rPr lang="en-US" altLang="en-US"/>
              <a:pPr algn="r">
                <a:spcBef>
                  <a:spcPct val="0"/>
                </a:spcBef>
              </a:pPr>
              <a:t>14</a:t>
            </a:fld>
            <a:endParaRPr lang="en-US" alt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endParaRPr lang="en-US" altLang="en-US" smtClean="0"/>
          </a:p>
        </p:txBody>
      </p:sp>
      <p:sp>
        <p:nvSpPr>
          <p:cNvPr id="2" name="Header Placeholder 1"/>
          <p:cNvSpPr>
            <a:spLocks noGrp="1"/>
          </p:cNvSpPr>
          <p:nvPr>
            <p:ph type="hdr" sz="quarter" idx="10"/>
          </p:nvPr>
        </p:nvSpPr>
        <p:spPr/>
        <p:txBody>
          <a:bodyPr/>
          <a:lstStyle/>
          <a:p>
            <a:pPr>
              <a:defRPr/>
            </a:pPr>
            <a:r>
              <a:rPr lang="en-CA" altLang="en-US" smtClean="0"/>
              <a:t>2018-2019</a:t>
            </a:r>
            <a:endParaRPr lang="en-CA" altLang="en-US"/>
          </a:p>
        </p:txBody>
      </p:sp>
    </p:spTree>
    <p:extLst>
      <p:ext uri="{BB962C8B-B14F-4D97-AF65-F5344CB8AC3E}">
        <p14:creationId xmlns:p14="http://schemas.microsoft.com/office/powerpoint/2010/main" val="3257028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xfrm>
            <a:off x="-515938" y="935038"/>
            <a:ext cx="6229351" cy="4672012"/>
          </a:xfrm>
          <a:ln/>
        </p:spPr>
      </p:sp>
      <p:sp>
        <p:nvSpPr>
          <p:cNvPr id="15363" name="Notes Placeholder 2"/>
          <p:cNvSpPr>
            <a:spLocks noGrp="1"/>
          </p:cNvSpPr>
          <p:nvPr>
            <p:ph type="body" idx="1"/>
          </p:nvPr>
        </p:nvSpPr>
        <p:spPr>
          <a:noFill/>
        </p:spPr>
        <p:txBody>
          <a:bodyPr wrap="none" lIns="95037" tIns="47519" rIns="95037" bIns="47519"/>
          <a:lstStyle/>
          <a:p>
            <a:endParaRPr lang="en-CA" altLang="en-US" smtClean="0"/>
          </a:p>
        </p:txBody>
      </p:sp>
      <p:sp>
        <p:nvSpPr>
          <p:cNvPr id="15364" name="Slide Number Placeholder 3"/>
          <p:cNvSpPr txBox="1">
            <a:spLocks noGrp="1"/>
          </p:cNvSpPr>
          <p:nvPr/>
        </p:nvSpPr>
        <p:spPr bwMode="auto">
          <a:xfrm>
            <a:off x="2943710" y="11837709"/>
            <a:ext cx="2252258" cy="62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412" tIns="47706" rIns="95412" bIns="47706" anchor="b"/>
          <a:lstStyle>
            <a:lvl1pPr defTabSz="911225">
              <a:spcBef>
                <a:spcPct val="30000"/>
              </a:spcBef>
              <a:defRPr sz="1200">
                <a:solidFill>
                  <a:schemeClr val="tx1"/>
                </a:solidFill>
                <a:latin typeface="Times New Roman" panose="02020603050405020304" pitchFamily="18" charset="0"/>
              </a:defRPr>
            </a:lvl1pPr>
            <a:lvl2pPr marL="742950" indent="-285750" defTabSz="911225">
              <a:spcBef>
                <a:spcPct val="30000"/>
              </a:spcBef>
              <a:defRPr sz="1200">
                <a:solidFill>
                  <a:schemeClr val="tx1"/>
                </a:solidFill>
                <a:latin typeface="Times New Roman" panose="02020603050405020304" pitchFamily="18" charset="0"/>
              </a:defRPr>
            </a:lvl2pPr>
            <a:lvl3pPr marL="1143000" indent="-228600" defTabSz="911225">
              <a:spcBef>
                <a:spcPct val="30000"/>
              </a:spcBef>
              <a:defRPr sz="1200">
                <a:solidFill>
                  <a:schemeClr val="tx1"/>
                </a:solidFill>
                <a:latin typeface="Times New Roman" panose="02020603050405020304" pitchFamily="18" charset="0"/>
              </a:defRPr>
            </a:lvl3pPr>
            <a:lvl4pPr marL="1600200" indent="-228600" defTabSz="911225">
              <a:spcBef>
                <a:spcPct val="30000"/>
              </a:spcBef>
              <a:defRPr sz="1200">
                <a:solidFill>
                  <a:schemeClr val="tx1"/>
                </a:solidFill>
                <a:latin typeface="Times New Roman" panose="02020603050405020304" pitchFamily="18" charset="0"/>
              </a:defRPr>
            </a:lvl4pPr>
            <a:lvl5pPr marL="2057400" indent="-228600" defTabSz="911225">
              <a:spcBef>
                <a:spcPct val="30000"/>
              </a:spcBef>
              <a:defRPr sz="1200">
                <a:solidFill>
                  <a:schemeClr val="tx1"/>
                </a:solidFill>
                <a:latin typeface="Times New Roman" panose="02020603050405020304" pitchFamily="18" charset="0"/>
              </a:defRPr>
            </a:lvl5pPr>
            <a:lvl6pPr marL="2514600" indent="-228600" defTabSz="91122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122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122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1225"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1A021F71-2923-413F-8FDC-1EB865CFA149}" type="slidenum">
              <a:rPr lang="en-US" altLang="en-US">
                <a:ea typeface="ＭＳ Ｐゴシック" panose="020B0600070205080204" pitchFamily="34" charset="-128"/>
                <a:cs typeface="Arial" panose="020B0604020202020204" pitchFamily="34" charset="0"/>
              </a:rPr>
              <a:pPr algn="r" eaLnBrk="1" hangingPunct="1">
                <a:spcBef>
                  <a:spcPct val="0"/>
                </a:spcBef>
              </a:pPr>
              <a:t>26</a:t>
            </a:fld>
            <a:endParaRPr lang="en-US" altLang="en-US">
              <a:ea typeface="ＭＳ Ｐゴシック" panose="020B0600070205080204" pitchFamily="34" charset="-128"/>
              <a:cs typeface="Arial" panose="020B0604020202020204" pitchFamily="34" charset="0"/>
            </a:endParaRPr>
          </a:p>
        </p:txBody>
      </p:sp>
      <p:sp>
        <p:nvSpPr>
          <p:cNvPr id="2" name="Header Placeholder 1"/>
          <p:cNvSpPr>
            <a:spLocks noGrp="1"/>
          </p:cNvSpPr>
          <p:nvPr>
            <p:ph type="hdr" sz="quarter" idx="10"/>
          </p:nvPr>
        </p:nvSpPr>
        <p:spPr/>
        <p:txBody>
          <a:bodyPr/>
          <a:lstStyle/>
          <a:p>
            <a:pPr>
              <a:defRPr/>
            </a:pPr>
            <a:r>
              <a:rPr lang="en-CA" altLang="en-US" smtClean="0"/>
              <a:t>2018-2019</a:t>
            </a:r>
            <a:endParaRPr lang="en-CA" altLang="en-US"/>
          </a:p>
        </p:txBody>
      </p:sp>
    </p:spTree>
    <p:extLst>
      <p:ext uri="{BB962C8B-B14F-4D97-AF65-F5344CB8AC3E}">
        <p14:creationId xmlns:p14="http://schemas.microsoft.com/office/powerpoint/2010/main" val="3611994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3938783" y="8841626"/>
            <a:ext cx="3014870" cy="46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76" tIns="46638" rIns="93276" bIns="46638"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B09FA84A-F4D0-4F9F-B0B1-2035E0DA20C0}" type="slidenum">
              <a:rPr lang="en-US" altLang="en-US"/>
              <a:pPr algn="r" eaLnBrk="1" hangingPunct="1">
                <a:spcBef>
                  <a:spcPct val="0"/>
                </a:spcBef>
              </a:pPr>
              <a:t>29</a:t>
            </a:fld>
            <a:endParaRPr lang="en-US" alt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xfrm>
            <a:off x="927470" y="4421876"/>
            <a:ext cx="5099898" cy="4188138"/>
          </a:xfrm>
          <a:noFill/>
        </p:spPr>
        <p:txBody>
          <a:bodyPr/>
          <a:lstStyle/>
          <a:p>
            <a:pPr eaLnBrk="1" hangingPunct="1"/>
            <a:endParaRPr lang="en-US" altLang="en-US" smtClean="0">
              <a:latin typeface="Arial" panose="020B0604020202020204" pitchFamily="34" charset="0"/>
              <a:cs typeface="Arial" panose="020B0604020202020204" pitchFamily="34" charset="0"/>
            </a:endParaRPr>
          </a:p>
        </p:txBody>
      </p:sp>
      <p:sp>
        <p:nvSpPr>
          <p:cNvPr id="2" name="Header Placeholder 1"/>
          <p:cNvSpPr>
            <a:spLocks noGrp="1"/>
          </p:cNvSpPr>
          <p:nvPr>
            <p:ph type="hdr" sz="quarter" idx="10"/>
          </p:nvPr>
        </p:nvSpPr>
        <p:spPr/>
        <p:txBody>
          <a:bodyPr/>
          <a:lstStyle/>
          <a:p>
            <a:pPr>
              <a:defRPr/>
            </a:pPr>
            <a:r>
              <a:rPr lang="en-CA" altLang="en-US" smtClean="0"/>
              <a:t>2018-2019</a:t>
            </a:r>
            <a:endParaRPr lang="en-CA" altLang="en-US"/>
          </a:p>
        </p:txBody>
      </p:sp>
    </p:spTree>
    <p:extLst>
      <p:ext uri="{BB962C8B-B14F-4D97-AF65-F5344CB8AC3E}">
        <p14:creationId xmlns:p14="http://schemas.microsoft.com/office/powerpoint/2010/main" val="1658502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txBox="1">
            <a:spLocks noGrp="1" noChangeArrowheads="1"/>
          </p:cNvSpPr>
          <p:nvPr/>
        </p:nvSpPr>
        <p:spPr bwMode="auto">
          <a:xfrm>
            <a:off x="2943710" y="11837709"/>
            <a:ext cx="2252258" cy="62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76" tIns="46638" rIns="93276" bIns="46638"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7D779EE3-4862-4DAA-947C-3CC4C684F8C6}" type="slidenum">
              <a:rPr lang="en-US" altLang="en-US"/>
              <a:pPr algn="r">
                <a:spcBef>
                  <a:spcPct val="0"/>
                </a:spcBef>
              </a:pPr>
              <a:t>30</a:t>
            </a:fld>
            <a:endParaRPr lang="en-US" alt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endParaRPr lang="en-US" altLang="en-US" smtClean="0"/>
          </a:p>
        </p:txBody>
      </p:sp>
      <p:sp>
        <p:nvSpPr>
          <p:cNvPr id="2" name="Header Placeholder 1"/>
          <p:cNvSpPr>
            <a:spLocks noGrp="1"/>
          </p:cNvSpPr>
          <p:nvPr>
            <p:ph type="hdr" sz="quarter" idx="10"/>
          </p:nvPr>
        </p:nvSpPr>
        <p:spPr/>
        <p:txBody>
          <a:bodyPr/>
          <a:lstStyle/>
          <a:p>
            <a:pPr>
              <a:defRPr/>
            </a:pPr>
            <a:r>
              <a:rPr lang="en-CA" altLang="en-US" smtClean="0"/>
              <a:t>2018-2019</a:t>
            </a:r>
            <a:endParaRPr lang="en-CA" altLang="en-US"/>
          </a:p>
        </p:txBody>
      </p:sp>
    </p:spTree>
    <p:extLst>
      <p:ext uri="{BB962C8B-B14F-4D97-AF65-F5344CB8AC3E}">
        <p14:creationId xmlns:p14="http://schemas.microsoft.com/office/powerpoint/2010/main" val="1184382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txBox="1">
            <a:spLocks noGrp="1" noChangeArrowheads="1"/>
          </p:cNvSpPr>
          <p:nvPr/>
        </p:nvSpPr>
        <p:spPr bwMode="auto">
          <a:xfrm>
            <a:off x="2941337" y="11837709"/>
            <a:ext cx="2254630" cy="62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75" tIns="45589" rIns="91175" bIns="45589" anchor="b"/>
          <a:lstStyle>
            <a:lvl1pPr defTabSz="919163">
              <a:spcBef>
                <a:spcPct val="30000"/>
              </a:spcBef>
              <a:defRPr sz="1200">
                <a:solidFill>
                  <a:schemeClr val="tx1"/>
                </a:solidFill>
                <a:latin typeface="Times New Roman" panose="02020603050405020304" pitchFamily="18" charset="0"/>
              </a:defRPr>
            </a:lvl1pPr>
            <a:lvl2pPr marL="728663" indent="-280988" defTabSz="919163">
              <a:spcBef>
                <a:spcPct val="30000"/>
              </a:spcBef>
              <a:defRPr sz="1200">
                <a:solidFill>
                  <a:schemeClr val="tx1"/>
                </a:solidFill>
                <a:latin typeface="Times New Roman" panose="02020603050405020304" pitchFamily="18" charset="0"/>
              </a:defRPr>
            </a:lvl2pPr>
            <a:lvl3pPr marL="1123950" indent="-225425" defTabSz="919163">
              <a:spcBef>
                <a:spcPct val="30000"/>
              </a:spcBef>
              <a:defRPr sz="1200">
                <a:solidFill>
                  <a:schemeClr val="tx1"/>
                </a:solidFill>
                <a:latin typeface="Times New Roman" panose="02020603050405020304" pitchFamily="18" charset="0"/>
              </a:defRPr>
            </a:lvl3pPr>
            <a:lvl4pPr marL="1571625" indent="-225425" defTabSz="919163">
              <a:spcBef>
                <a:spcPct val="30000"/>
              </a:spcBef>
              <a:defRPr sz="1200">
                <a:solidFill>
                  <a:schemeClr val="tx1"/>
                </a:solidFill>
                <a:latin typeface="Times New Roman" panose="02020603050405020304" pitchFamily="18" charset="0"/>
              </a:defRPr>
            </a:lvl4pPr>
            <a:lvl5pPr marL="2022475" indent="-225425" defTabSz="919163">
              <a:spcBef>
                <a:spcPct val="30000"/>
              </a:spcBef>
              <a:defRPr sz="1200">
                <a:solidFill>
                  <a:schemeClr val="tx1"/>
                </a:solidFill>
                <a:latin typeface="Times New Roman" panose="02020603050405020304" pitchFamily="18" charset="0"/>
              </a:defRPr>
            </a:lvl5pPr>
            <a:lvl6pPr marL="2479675" indent="-225425" defTabSz="919163" eaLnBrk="0" fontAlgn="base" hangingPunct="0">
              <a:spcBef>
                <a:spcPct val="30000"/>
              </a:spcBef>
              <a:spcAft>
                <a:spcPct val="0"/>
              </a:spcAft>
              <a:defRPr sz="1200">
                <a:solidFill>
                  <a:schemeClr val="tx1"/>
                </a:solidFill>
                <a:latin typeface="Times New Roman" panose="02020603050405020304" pitchFamily="18" charset="0"/>
              </a:defRPr>
            </a:lvl6pPr>
            <a:lvl7pPr marL="2936875" indent="-225425" defTabSz="919163" eaLnBrk="0" fontAlgn="base" hangingPunct="0">
              <a:spcBef>
                <a:spcPct val="30000"/>
              </a:spcBef>
              <a:spcAft>
                <a:spcPct val="0"/>
              </a:spcAft>
              <a:defRPr sz="1200">
                <a:solidFill>
                  <a:schemeClr val="tx1"/>
                </a:solidFill>
                <a:latin typeface="Times New Roman" panose="02020603050405020304" pitchFamily="18" charset="0"/>
              </a:defRPr>
            </a:lvl7pPr>
            <a:lvl8pPr marL="3394075" indent="-225425" defTabSz="919163" eaLnBrk="0" fontAlgn="base" hangingPunct="0">
              <a:spcBef>
                <a:spcPct val="30000"/>
              </a:spcBef>
              <a:spcAft>
                <a:spcPct val="0"/>
              </a:spcAft>
              <a:defRPr sz="1200">
                <a:solidFill>
                  <a:schemeClr val="tx1"/>
                </a:solidFill>
                <a:latin typeface="Times New Roman" panose="02020603050405020304" pitchFamily="18" charset="0"/>
              </a:defRPr>
            </a:lvl8pPr>
            <a:lvl9pPr marL="3851275" indent="-225425" defTabSz="9191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F68A6474-EC24-48EC-9C01-74785C15A636}" type="slidenum">
              <a:rPr lang="en-US" altLang="en-US">
                <a:ea typeface="ＭＳ Ｐゴシック" panose="020B0600070205080204" pitchFamily="34" charset="-128"/>
                <a:cs typeface="Arial" panose="020B0604020202020204" pitchFamily="34" charset="0"/>
              </a:rPr>
              <a:pPr algn="r">
                <a:spcBef>
                  <a:spcPct val="0"/>
                </a:spcBef>
              </a:pPr>
              <a:t>2</a:t>
            </a:fld>
            <a:endParaRPr lang="en-US" altLang="en-US">
              <a:ea typeface="ＭＳ Ｐゴシック" panose="020B0600070205080204" pitchFamily="34" charset="-128"/>
              <a:cs typeface="Arial" panose="020B0604020202020204" pitchFamily="34" charset="0"/>
            </a:endParaRPr>
          </a:p>
        </p:txBody>
      </p:sp>
      <p:sp>
        <p:nvSpPr>
          <p:cNvPr id="5123" name="Rectangle 2"/>
          <p:cNvSpPr>
            <a:spLocks noGrp="1" noRot="1" noChangeAspect="1" noChangeArrowheads="1" noTextEdit="1"/>
          </p:cNvSpPr>
          <p:nvPr>
            <p:ph type="sldImg"/>
          </p:nvPr>
        </p:nvSpPr>
        <p:spPr>
          <a:xfrm>
            <a:off x="-520700" y="930275"/>
            <a:ext cx="6235700" cy="4676775"/>
          </a:xfrm>
          <a:ln/>
        </p:spPr>
      </p:sp>
      <p:sp>
        <p:nvSpPr>
          <p:cNvPr id="5124" name="Rectangle 3"/>
          <p:cNvSpPr>
            <a:spLocks noGrp="1" noChangeArrowheads="1"/>
          </p:cNvSpPr>
          <p:nvPr>
            <p:ph type="body" idx="1"/>
          </p:nvPr>
        </p:nvSpPr>
        <p:spPr>
          <a:xfrm>
            <a:off x="692637" y="5924167"/>
            <a:ext cx="3810692" cy="5603309"/>
          </a:xfrm>
          <a:noFill/>
        </p:spPr>
        <p:txBody>
          <a:bodyPr lIns="91175" tIns="45589" rIns="91175" bIns="45589"/>
          <a:lstStyle/>
          <a:p>
            <a:endParaRPr lang="en-US" altLang="en-US" smtClean="0"/>
          </a:p>
        </p:txBody>
      </p:sp>
      <p:sp>
        <p:nvSpPr>
          <p:cNvPr id="2" name="Header Placeholder 1"/>
          <p:cNvSpPr>
            <a:spLocks noGrp="1"/>
          </p:cNvSpPr>
          <p:nvPr>
            <p:ph type="hdr" sz="quarter" idx="10"/>
          </p:nvPr>
        </p:nvSpPr>
        <p:spPr/>
        <p:txBody>
          <a:bodyPr/>
          <a:lstStyle/>
          <a:p>
            <a:pPr>
              <a:defRPr/>
            </a:pPr>
            <a:r>
              <a:rPr lang="en-CA" altLang="en-US" smtClean="0"/>
              <a:t>2018-2019</a:t>
            </a:r>
            <a:endParaRPr lang="en-CA" altLang="en-US"/>
          </a:p>
        </p:txBody>
      </p:sp>
    </p:spTree>
    <p:extLst>
      <p:ext uri="{BB962C8B-B14F-4D97-AF65-F5344CB8AC3E}">
        <p14:creationId xmlns:p14="http://schemas.microsoft.com/office/powerpoint/2010/main" val="916295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3938783" y="8841626"/>
            <a:ext cx="3014870" cy="46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76" tIns="46638" rIns="93276" bIns="46638"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B09FA84A-F4D0-4F9F-B0B1-2035E0DA20C0}" type="slidenum">
              <a:rPr lang="en-US" altLang="en-US"/>
              <a:pPr algn="r" eaLnBrk="1" hangingPunct="1">
                <a:spcBef>
                  <a:spcPct val="0"/>
                </a:spcBef>
              </a:pPr>
              <a:t>3</a:t>
            </a:fld>
            <a:endParaRPr lang="en-US" alt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xfrm>
            <a:off x="927470" y="4421876"/>
            <a:ext cx="5099898" cy="4188138"/>
          </a:xfrm>
          <a:noFill/>
        </p:spPr>
        <p:txBody>
          <a:bodyPr/>
          <a:lstStyle/>
          <a:p>
            <a:pPr eaLnBrk="1" hangingPunct="1"/>
            <a:endParaRPr lang="en-US" altLang="en-US" smtClean="0">
              <a:latin typeface="Arial" panose="020B0604020202020204" pitchFamily="34" charset="0"/>
              <a:cs typeface="Arial" panose="020B0604020202020204" pitchFamily="34" charset="0"/>
            </a:endParaRPr>
          </a:p>
        </p:txBody>
      </p:sp>
      <p:sp>
        <p:nvSpPr>
          <p:cNvPr id="2" name="Header Placeholder 1"/>
          <p:cNvSpPr>
            <a:spLocks noGrp="1"/>
          </p:cNvSpPr>
          <p:nvPr>
            <p:ph type="hdr" sz="quarter" idx="10"/>
          </p:nvPr>
        </p:nvSpPr>
        <p:spPr/>
        <p:txBody>
          <a:bodyPr/>
          <a:lstStyle/>
          <a:p>
            <a:pPr>
              <a:defRPr/>
            </a:pPr>
            <a:r>
              <a:rPr lang="en-CA" altLang="en-US" smtClean="0"/>
              <a:t>2018-2019</a:t>
            </a:r>
            <a:endParaRPr lang="en-CA" altLang="en-US"/>
          </a:p>
        </p:txBody>
      </p:sp>
    </p:spTree>
    <p:extLst>
      <p:ext uri="{BB962C8B-B14F-4D97-AF65-F5344CB8AC3E}">
        <p14:creationId xmlns:p14="http://schemas.microsoft.com/office/powerpoint/2010/main" val="1031528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txBox="1">
            <a:spLocks noGrp="1" noChangeArrowheads="1"/>
          </p:cNvSpPr>
          <p:nvPr/>
        </p:nvSpPr>
        <p:spPr bwMode="auto">
          <a:xfrm>
            <a:off x="3938783" y="8841626"/>
            <a:ext cx="3014870" cy="46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76" tIns="46638" rIns="93276" bIns="46638"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1569D6AA-A116-4780-BEAF-3410E4AB3998}" type="slidenum">
              <a:rPr lang="en-US" altLang="en-US"/>
              <a:pPr algn="r" eaLnBrk="1" hangingPunct="1">
                <a:spcBef>
                  <a:spcPct val="0"/>
                </a:spcBef>
              </a:pPr>
              <a:t>4</a:t>
            </a:fld>
            <a:endParaRPr lang="en-US" alt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xfrm>
            <a:off x="927470" y="4421876"/>
            <a:ext cx="5099898" cy="4188138"/>
          </a:xfrm>
          <a:noFill/>
        </p:spPr>
        <p:txBody>
          <a:bodyPr/>
          <a:lstStyle/>
          <a:p>
            <a:pPr eaLnBrk="1" hangingPunct="1"/>
            <a:endParaRPr lang="en-US" altLang="en-US" smtClean="0">
              <a:latin typeface="Arial" panose="020B0604020202020204" pitchFamily="34" charset="0"/>
              <a:cs typeface="Arial" panose="020B0604020202020204" pitchFamily="34" charset="0"/>
            </a:endParaRPr>
          </a:p>
        </p:txBody>
      </p:sp>
      <p:sp>
        <p:nvSpPr>
          <p:cNvPr id="2" name="Header Placeholder 1"/>
          <p:cNvSpPr>
            <a:spLocks noGrp="1"/>
          </p:cNvSpPr>
          <p:nvPr>
            <p:ph type="hdr" sz="quarter" idx="10"/>
          </p:nvPr>
        </p:nvSpPr>
        <p:spPr/>
        <p:txBody>
          <a:bodyPr/>
          <a:lstStyle/>
          <a:p>
            <a:pPr>
              <a:defRPr/>
            </a:pPr>
            <a:r>
              <a:rPr lang="en-CA" altLang="en-US" smtClean="0"/>
              <a:t>2018-2019</a:t>
            </a:r>
            <a:endParaRPr lang="en-CA" altLang="en-US"/>
          </a:p>
        </p:txBody>
      </p:sp>
    </p:spTree>
    <p:extLst>
      <p:ext uri="{BB962C8B-B14F-4D97-AF65-F5344CB8AC3E}">
        <p14:creationId xmlns:p14="http://schemas.microsoft.com/office/powerpoint/2010/main" val="2691118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txBox="1">
            <a:spLocks noGrp="1" noChangeArrowheads="1"/>
          </p:cNvSpPr>
          <p:nvPr/>
        </p:nvSpPr>
        <p:spPr bwMode="auto">
          <a:xfrm>
            <a:off x="3938783" y="8841626"/>
            <a:ext cx="3014870" cy="46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76" tIns="46638" rIns="93276" bIns="46638"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1569D6AA-A116-4780-BEAF-3410E4AB3998}" type="slidenum">
              <a:rPr lang="en-US" altLang="en-US"/>
              <a:pPr algn="r" eaLnBrk="1" hangingPunct="1">
                <a:spcBef>
                  <a:spcPct val="0"/>
                </a:spcBef>
              </a:pPr>
              <a:t>5</a:t>
            </a:fld>
            <a:endParaRPr lang="en-US" alt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xfrm>
            <a:off x="927470" y="4421876"/>
            <a:ext cx="5099898" cy="4188138"/>
          </a:xfrm>
          <a:noFill/>
        </p:spPr>
        <p:txBody>
          <a:bodyPr/>
          <a:lstStyle/>
          <a:p>
            <a:pPr eaLnBrk="1" hangingPunct="1"/>
            <a:endParaRPr lang="en-US" altLang="en-US" smtClean="0">
              <a:latin typeface="Arial" panose="020B0604020202020204" pitchFamily="34" charset="0"/>
              <a:cs typeface="Arial" panose="020B0604020202020204" pitchFamily="34" charset="0"/>
            </a:endParaRPr>
          </a:p>
        </p:txBody>
      </p:sp>
      <p:sp>
        <p:nvSpPr>
          <p:cNvPr id="2" name="Header Placeholder 1"/>
          <p:cNvSpPr>
            <a:spLocks noGrp="1"/>
          </p:cNvSpPr>
          <p:nvPr>
            <p:ph type="hdr" sz="quarter" idx="10"/>
          </p:nvPr>
        </p:nvSpPr>
        <p:spPr/>
        <p:txBody>
          <a:bodyPr/>
          <a:lstStyle/>
          <a:p>
            <a:pPr>
              <a:defRPr/>
            </a:pPr>
            <a:r>
              <a:rPr lang="en-CA" altLang="en-US" smtClean="0"/>
              <a:t>2018-2019</a:t>
            </a:r>
            <a:endParaRPr lang="en-CA" altLang="en-US"/>
          </a:p>
        </p:txBody>
      </p:sp>
    </p:spTree>
    <p:extLst>
      <p:ext uri="{BB962C8B-B14F-4D97-AF65-F5344CB8AC3E}">
        <p14:creationId xmlns:p14="http://schemas.microsoft.com/office/powerpoint/2010/main" val="1736512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470" rtl="0" eaLnBrk="1" fontAlgn="base" latinLnBrk="0" hangingPunct="1">
              <a:lnSpc>
                <a:spcPct val="100000"/>
              </a:lnSpc>
              <a:spcBef>
                <a:spcPct val="0"/>
              </a:spcBef>
              <a:spcAft>
                <a:spcPct val="0"/>
              </a:spcAft>
              <a:buClrTx/>
              <a:buSzTx/>
              <a:buFontTx/>
              <a:buNone/>
              <a:tabLst/>
              <a:defRPr/>
            </a:pPr>
            <a:fld id="{08AD1E8B-481E-4480-A349-A9B8B8C6169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3247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93015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3938783" y="8841626"/>
            <a:ext cx="3014870" cy="46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76" tIns="46638" rIns="93276" bIns="46638"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B09FA84A-F4D0-4F9F-B0B1-2035E0DA20C0}" type="slidenum">
              <a:rPr lang="en-US" altLang="en-US"/>
              <a:pPr algn="r" eaLnBrk="1" hangingPunct="1">
                <a:spcBef>
                  <a:spcPct val="0"/>
                </a:spcBef>
              </a:pPr>
              <a:t>7</a:t>
            </a:fld>
            <a:endParaRPr lang="en-US" alt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xfrm>
            <a:off x="927470" y="4421876"/>
            <a:ext cx="5099898" cy="4188138"/>
          </a:xfrm>
          <a:noFill/>
        </p:spPr>
        <p:txBody>
          <a:bodyPr/>
          <a:lstStyle/>
          <a:p>
            <a:pPr eaLnBrk="1" hangingPunct="1"/>
            <a:endParaRPr lang="en-US" altLang="en-US" smtClean="0">
              <a:latin typeface="Arial" panose="020B0604020202020204" pitchFamily="34" charset="0"/>
              <a:cs typeface="Arial" panose="020B0604020202020204" pitchFamily="34" charset="0"/>
            </a:endParaRPr>
          </a:p>
        </p:txBody>
      </p:sp>
      <p:sp>
        <p:nvSpPr>
          <p:cNvPr id="2" name="Header Placeholder 1"/>
          <p:cNvSpPr>
            <a:spLocks noGrp="1"/>
          </p:cNvSpPr>
          <p:nvPr>
            <p:ph type="hdr" sz="quarter" idx="10"/>
          </p:nvPr>
        </p:nvSpPr>
        <p:spPr/>
        <p:txBody>
          <a:bodyPr/>
          <a:lstStyle/>
          <a:p>
            <a:pPr>
              <a:defRPr/>
            </a:pPr>
            <a:r>
              <a:rPr lang="en-CA" altLang="en-US" smtClean="0"/>
              <a:t>2018-2019</a:t>
            </a:r>
            <a:endParaRPr lang="en-CA" altLang="en-US"/>
          </a:p>
        </p:txBody>
      </p:sp>
    </p:spTree>
    <p:extLst>
      <p:ext uri="{BB962C8B-B14F-4D97-AF65-F5344CB8AC3E}">
        <p14:creationId xmlns:p14="http://schemas.microsoft.com/office/powerpoint/2010/main" val="2820995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xfrm>
            <a:off x="-515938" y="935038"/>
            <a:ext cx="6229351" cy="4672012"/>
          </a:xfrm>
          <a:ln/>
        </p:spPr>
      </p:sp>
      <p:sp>
        <p:nvSpPr>
          <p:cNvPr id="15363" name="Notes Placeholder 2"/>
          <p:cNvSpPr>
            <a:spLocks noGrp="1"/>
          </p:cNvSpPr>
          <p:nvPr>
            <p:ph type="body" idx="1"/>
          </p:nvPr>
        </p:nvSpPr>
        <p:spPr>
          <a:noFill/>
        </p:spPr>
        <p:txBody>
          <a:bodyPr wrap="none" lIns="95037" tIns="47519" rIns="95037" bIns="47519"/>
          <a:lstStyle/>
          <a:p>
            <a:endParaRPr lang="en-CA" altLang="en-US" smtClean="0"/>
          </a:p>
        </p:txBody>
      </p:sp>
      <p:sp>
        <p:nvSpPr>
          <p:cNvPr id="15364" name="Slide Number Placeholder 3"/>
          <p:cNvSpPr txBox="1">
            <a:spLocks noGrp="1"/>
          </p:cNvSpPr>
          <p:nvPr/>
        </p:nvSpPr>
        <p:spPr bwMode="auto">
          <a:xfrm>
            <a:off x="2943710" y="11837709"/>
            <a:ext cx="2252258" cy="62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412" tIns="47706" rIns="95412" bIns="47706" anchor="b"/>
          <a:lstStyle>
            <a:lvl1pPr defTabSz="911225">
              <a:spcBef>
                <a:spcPct val="30000"/>
              </a:spcBef>
              <a:defRPr sz="1200">
                <a:solidFill>
                  <a:schemeClr val="tx1"/>
                </a:solidFill>
                <a:latin typeface="Times New Roman" panose="02020603050405020304" pitchFamily="18" charset="0"/>
              </a:defRPr>
            </a:lvl1pPr>
            <a:lvl2pPr marL="742950" indent="-285750" defTabSz="911225">
              <a:spcBef>
                <a:spcPct val="30000"/>
              </a:spcBef>
              <a:defRPr sz="1200">
                <a:solidFill>
                  <a:schemeClr val="tx1"/>
                </a:solidFill>
                <a:latin typeface="Times New Roman" panose="02020603050405020304" pitchFamily="18" charset="0"/>
              </a:defRPr>
            </a:lvl2pPr>
            <a:lvl3pPr marL="1143000" indent="-228600" defTabSz="911225">
              <a:spcBef>
                <a:spcPct val="30000"/>
              </a:spcBef>
              <a:defRPr sz="1200">
                <a:solidFill>
                  <a:schemeClr val="tx1"/>
                </a:solidFill>
                <a:latin typeface="Times New Roman" panose="02020603050405020304" pitchFamily="18" charset="0"/>
              </a:defRPr>
            </a:lvl3pPr>
            <a:lvl4pPr marL="1600200" indent="-228600" defTabSz="911225">
              <a:spcBef>
                <a:spcPct val="30000"/>
              </a:spcBef>
              <a:defRPr sz="1200">
                <a:solidFill>
                  <a:schemeClr val="tx1"/>
                </a:solidFill>
                <a:latin typeface="Times New Roman" panose="02020603050405020304" pitchFamily="18" charset="0"/>
              </a:defRPr>
            </a:lvl4pPr>
            <a:lvl5pPr marL="2057400" indent="-228600" defTabSz="911225">
              <a:spcBef>
                <a:spcPct val="30000"/>
              </a:spcBef>
              <a:defRPr sz="1200">
                <a:solidFill>
                  <a:schemeClr val="tx1"/>
                </a:solidFill>
                <a:latin typeface="Times New Roman" panose="02020603050405020304" pitchFamily="18" charset="0"/>
              </a:defRPr>
            </a:lvl5pPr>
            <a:lvl6pPr marL="2514600" indent="-228600" defTabSz="91122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122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122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1225"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1A021F71-2923-413F-8FDC-1EB865CFA149}" type="slidenum">
              <a:rPr lang="en-US" altLang="en-US">
                <a:ea typeface="ＭＳ Ｐゴシック" panose="020B0600070205080204" pitchFamily="34" charset="-128"/>
                <a:cs typeface="Arial" panose="020B0604020202020204" pitchFamily="34" charset="0"/>
              </a:rPr>
              <a:pPr algn="r" eaLnBrk="1" hangingPunct="1">
                <a:spcBef>
                  <a:spcPct val="0"/>
                </a:spcBef>
              </a:pPr>
              <a:t>8</a:t>
            </a:fld>
            <a:endParaRPr lang="en-US" altLang="en-US">
              <a:ea typeface="ＭＳ Ｐゴシック" panose="020B0600070205080204" pitchFamily="34" charset="-128"/>
              <a:cs typeface="Arial" panose="020B0604020202020204" pitchFamily="34" charset="0"/>
            </a:endParaRPr>
          </a:p>
        </p:txBody>
      </p:sp>
      <p:sp>
        <p:nvSpPr>
          <p:cNvPr id="2" name="Header Placeholder 1"/>
          <p:cNvSpPr>
            <a:spLocks noGrp="1"/>
          </p:cNvSpPr>
          <p:nvPr>
            <p:ph type="hdr" sz="quarter" idx="10"/>
          </p:nvPr>
        </p:nvSpPr>
        <p:spPr/>
        <p:txBody>
          <a:bodyPr/>
          <a:lstStyle/>
          <a:p>
            <a:pPr>
              <a:defRPr/>
            </a:pPr>
            <a:r>
              <a:rPr lang="en-CA" altLang="en-US" smtClean="0"/>
              <a:t>2018-2019</a:t>
            </a:r>
            <a:endParaRPr lang="en-CA" altLang="en-US"/>
          </a:p>
        </p:txBody>
      </p:sp>
    </p:spTree>
    <p:extLst>
      <p:ext uri="{BB962C8B-B14F-4D97-AF65-F5344CB8AC3E}">
        <p14:creationId xmlns:p14="http://schemas.microsoft.com/office/powerpoint/2010/main" val="1667284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xfrm>
            <a:off x="-515938" y="935038"/>
            <a:ext cx="6229351" cy="4672012"/>
          </a:xfrm>
          <a:ln/>
        </p:spPr>
      </p:sp>
      <p:sp>
        <p:nvSpPr>
          <p:cNvPr id="19459" name="Notes Placeholder 2"/>
          <p:cNvSpPr>
            <a:spLocks noGrp="1"/>
          </p:cNvSpPr>
          <p:nvPr>
            <p:ph type="body" idx="1"/>
          </p:nvPr>
        </p:nvSpPr>
        <p:spPr>
          <a:noFill/>
        </p:spPr>
        <p:txBody>
          <a:bodyPr wrap="none" lIns="95037" tIns="47519" rIns="95037" bIns="47519"/>
          <a:lstStyle/>
          <a:p>
            <a:endParaRPr lang="en-CA" altLang="en-US" smtClean="0"/>
          </a:p>
        </p:txBody>
      </p:sp>
      <p:sp>
        <p:nvSpPr>
          <p:cNvPr id="19460" name="Slide Number Placeholder 3"/>
          <p:cNvSpPr txBox="1">
            <a:spLocks noGrp="1"/>
          </p:cNvSpPr>
          <p:nvPr/>
        </p:nvSpPr>
        <p:spPr bwMode="auto">
          <a:xfrm>
            <a:off x="2943710" y="11837709"/>
            <a:ext cx="2252258" cy="62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412" tIns="47706" rIns="95412" bIns="47706" anchor="b"/>
          <a:lstStyle>
            <a:lvl1pPr defTabSz="911225">
              <a:spcBef>
                <a:spcPct val="30000"/>
              </a:spcBef>
              <a:defRPr sz="1200">
                <a:solidFill>
                  <a:schemeClr val="tx1"/>
                </a:solidFill>
                <a:latin typeface="Times New Roman" panose="02020603050405020304" pitchFamily="18" charset="0"/>
              </a:defRPr>
            </a:lvl1pPr>
            <a:lvl2pPr marL="742950" indent="-285750" defTabSz="911225">
              <a:spcBef>
                <a:spcPct val="30000"/>
              </a:spcBef>
              <a:defRPr sz="1200">
                <a:solidFill>
                  <a:schemeClr val="tx1"/>
                </a:solidFill>
                <a:latin typeface="Times New Roman" panose="02020603050405020304" pitchFamily="18" charset="0"/>
              </a:defRPr>
            </a:lvl2pPr>
            <a:lvl3pPr marL="1143000" indent="-228600" defTabSz="911225">
              <a:spcBef>
                <a:spcPct val="30000"/>
              </a:spcBef>
              <a:defRPr sz="1200">
                <a:solidFill>
                  <a:schemeClr val="tx1"/>
                </a:solidFill>
                <a:latin typeface="Times New Roman" panose="02020603050405020304" pitchFamily="18" charset="0"/>
              </a:defRPr>
            </a:lvl3pPr>
            <a:lvl4pPr marL="1600200" indent="-228600" defTabSz="911225">
              <a:spcBef>
                <a:spcPct val="30000"/>
              </a:spcBef>
              <a:defRPr sz="1200">
                <a:solidFill>
                  <a:schemeClr val="tx1"/>
                </a:solidFill>
                <a:latin typeface="Times New Roman" panose="02020603050405020304" pitchFamily="18" charset="0"/>
              </a:defRPr>
            </a:lvl4pPr>
            <a:lvl5pPr marL="2057400" indent="-228600" defTabSz="911225">
              <a:spcBef>
                <a:spcPct val="30000"/>
              </a:spcBef>
              <a:defRPr sz="1200">
                <a:solidFill>
                  <a:schemeClr val="tx1"/>
                </a:solidFill>
                <a:latin typeface="Times New Roman" panose="02020603050405020304" pitchFamily="18" charset="0"/>
              </a:defRPr>
            </a:lvl5pPr>
            <a:lvl6pPr marL="2514600" indent="-228600" defTabSz="91122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122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122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1225"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4D20FAB1-86F6-4168-9F09-18FB5FBDBB71}" type="slidenum">
              <a:rPr lang="en-US" altLang="en-US">
                <a:ea typeface="ＭＳ Ｐゴシック" panose="020B0600070205080204" pitchFamily="34" charset="-128"/>
                <a:cs typeface="Arial" panose="020B0604020202020204" pitchFamily="34" charset="0"/>
              </a:rPr>
              <a:pPr algn="r" eaLnBrk="1" hangingPunct="1">
                <a:spcBef>
                  <a:spcPct val="0"/>
                </a:spcBef>
              </a:pPr>
              <a:t>9</a:t>
            </a:fld>
            <a:endParaRPr lang="en-US" altLang="en-US">
              <a:ea typeface="ＭＳ Ｐゴシック" panose="020B0600070205080204" pitchFamily="34" charset="-128"/>
              <a:cs typeface="Arial" panose="020B0604020202020204" pitchFamily="34" charset="0"/>
            </a:endParaRPr>
          </a:p>
        </p:txBody>
      </p:sp>
      <p:sp>
        <p:nvSpPr>
          <p:cNvPr id="2" name="Header Placeholder 1"/>
          <p:cNvSpPr>
            <a:spLocks noGrp="1"/>
          </p:cNvSpPr>
          <p:nvPr>
            <p:ph type="hdr" sz="quarter" idx="10"/>
          </p:nvPr>
        </p:nvSpPr>
        <p:spPr/>
        <p:txBody>
          <a:bodyPr/>
          <a:lstStyle/>
          <a:p>
            <a:pPr>
              <a:defRPr/>
            </a:pPr>
            <a:r>
              <a:rPr lang="en-CA" altLang="en-US" smtClean="0"/>
              <a:t>2018-2019</a:t>
            </a:r>
            <a:endParaRPr lang="en-CA" altLang="en-US"/>
          </a:p>
        </p:txBody>
      </p:sp>
    </p:spTree>
    <p:extLst>
      <p:ext uri="{BB962C8B-B14F-4D97-AF65-F5344CB8AC3E}">
        <p14:creationId xmlns:p14="http://schemas.microsoft.com/office/powerpoint/2010/main" val="27347284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Droplets-SD-Title-R1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313259" y="1300786"/>
            <a:ext cx="6517482" cy="2509213"/>
          </a:xfrm>
        </p:spPr>
        <p:txBody>
          <a:bodyPr anchor="b"/>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CA"/>
              <a:t>ES&amp;RMP – ENGG 404 – Lecture 05 September to December 2012</a:t>
            </a:r>
            <a:endParaRPr lang="en-US"/>
          </a:p>
        </p:txBody>
      </p:sp>
      <p:sp>
        <p:nvSpPr>
          <p:cNvPr id="7" name="Slide Number Placeholder 5"/>
          <p:cNvSpPr>
            <a:spLocks noGrp="1"/>
          </p:cNvSpPr>
          <p:nvPr>
            <p:ph type="sldNum" sz="quarter" idx="12"/>
          </p:nvPr>
        </p:nvSpPr>
        <p:spPr/>
        <p:txBody>
          <a:bodyPr/>
          <a:lstStyle>
            <a:lvl1pPr>
              <a:defRPr/>
            </a:lvl1pPr>
          </a:lstStyle>
          <a:p>
            <a:pPr>
              <a:defRPr/>
            </a:pPr>
            <a:fld id="{FF0EFF1B-086D-4606-BC2D-60DA59E89FF8}" type="slidenum">
              <a:rPr lang="en-US" altLang="en-US"/>
              <a:pPr>
                <a:defRPr/>
              </a:pPr>
              <a:t>‹#›</a:t>
            </a:fld>
            <a:endParaRPr lang="en-US" altLang="en-US"/>
          </a:p>
        </p:txBody>
      </p:sp>
    </p:spTree>
    <p:extLst>
      <p:ext uri="{BB962C8B-B14F-4D97-AF65-F5344CB8AC3E}">
        <p14:creationId xmlns:p14="http://schemas.microsoft.com/office/powerpoint/2010/main" val="271819628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5" name="Picture 7" descr="Droplets-SD-Content-R1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endParaRPr lang="en-US"/>
          </a:p>
        </p:txBody>
      </p:sp>
      <p:sp>
        <p:nvSpPr>
          <p:cNvPr id="7" name="Footer Placeholder 5"/>
          <p:cNvSpPr>
            <a:spLocks noGrp="1"/>
          </p:cNvSpPr>
          <p:nvPr>
            <p:ph type="ftr" sz="quarter" idx="11"/>
          </p:nvPr>
        </p:nvSpPr>
        <p:spPr/>
        <p:txBody>
          <a:bodyPr/>
          <a:lstStyle>
            <a:lvl1pPr>
              <a:defRPr/>
            </a:lvl1pPr>
          </a:lstStyle>
          <a:p>
            <a:pPr>
              <a:defRPr/>
            </a:pPr>
            <a:r>
              <a:rPr lang="en-CA"/>
              <a:t>ES&amp;RMP – ENGG 404 – Lecture 05 September to December 2012</a:t>
            </a:r>
            <a:endParaRPr lang="en-US"/>
          </a:p>
        </p:txBody>
      </p:sp>
      <p:sp>
        <p:nvSpPr>
          <p:cNvPr id="8" name="Slide Number Placeholder 6"/>
          <p:cNvSpPr>
            <a:spLocks noGrp="1"/>
          </p:cNvSpPr>
          <p:nvPr>
            <p:ph type="sldNum" sz="quarter" idx="12"/>
          </p:nvPr>
        </p:nvSpPr>
        <p:spPr/>
        <p:txBody>
          <a:bodyPr/>
          <a:lstStyle>
            <a:lvl1pPr>
              <a:defRPr/>
            </a:lvl1pPr>
          </a:lstStyle>
          <a:p>
            <a:pPr>
              <a:defRPr/>
            </a:pPr>
            <a:fld id="{D27D5371-BD35-445F-AE60-E8ADF07CB097}" type="slidenum">
              <a:rPr lang="en-US" altLang="en-US"/>
              <a:pPr>
                <a:defRPr/>
              </a:pPr>
              <a:t>‹#›</a:t>
            </a:fld>
            <a:endParaRPr lang="en-US" altLang="en-US"/>
          </a:p>
        </p:txBody>
      </p:sp>
    </p:spTree>
    <p:extLst>
      <p:ext uri="{BB962C8B-B14F-4D97-AF65-F5344CB8AC3E}">
        <p14:creationId xmlns:p14="http://schemas.microsoft.com/office/powerpoint/2010/main" val="326904156"/>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5" name="Picture 7" descr="Droplets-SD-Content-R1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331" y="609600"/>
            <a:ext cx="7773339" cy="3427245"/>
          </a:xfrm>
        </p:spPr>
        <p:txBody>
          <a:bodyP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endParaRPr lang="en-US"/>
          </a:p>
        </p:txBody>
      </p:sp>
      <p:sp>
        <p:nvSpPr>
          <p:cNvPr id="7" name="Footer Placeholder 5"/>
          <p:cNvSpPr>
            <a:spLocks noGrp="1"/>
          </p:cNvSpPr>
          <p:nvPr>
            <p:ph type="ftr" sz="quarter" idx="11"/>
          </p:nvPr>
        </p:nvSpPr>
        <p:spPr/>
        <p:txBody>
          <a:bodyPr/>
          <a:lstStyle>
            <a:lvl1pPr>
              <a:defRPr/>
            </a:lvl1pPr>
          </a:lstStyle>
          <a:p>
            <a:pPr>
              <a:defRPr/>
            </a:pPr>
            <a:r>
              <a:rPr lang="en-CA"/>
              <a:t>ES&amp;RMP – ENGG 404 – Lecture 05 September to December 2012</a:t>
            </a:r>
            <a:endParaRPr lang="en-US"/>
          </a:p>
        </p:txBody>
      </p:sp>
      <p:sp>
        <p:nvSpPr>
          <p:cNvPr id="8" name="Slide Number Placeholder 6"/>
          <p:cNvSpPr>
            <a:spLocks noGrp="1"/>
          </p:cNvSpPr>
          <p:nvPr>
            <p:ph type="sldNum" sz="quarter" idx="12"/>
          </p:nvPr>
        </p:nvSpPr>
        <p:spPr/>
        <p:txBody>
          <a:bodyPr/>
          <a:lstStyle>
            <a:lvl1pPr>
              <a:defRPr/>
            </a:lvl1pPr>
          </a:lstStyle>
          <a:p>
            <a:pPr>
              <a:defRPr/>
            </a:pPr>
            <a:fld id="{5DEBB9A9-62F1-4439-BD0E-F5A13DFDBCE7}" type="slidenum">
              <a:rPr lang="en-US" altLang="en-US"/>
              <a:pPr>
                <a:defRPr/>
              </a:pPr>
              <a:t>‹#›</a:t>
            </a:fld>
            <a:endParaRPr lang="en-US" altLang="en-US"/>
          </a:p>
        </p:txBody>
      </p:sp>
    </p:spTree>
    <p:extLst>
      <p:ext uri="{BB962C8B-B14F-4D97-AF65-F5344CB8AC3E}">
        <p14:creationId xmlns:p14="http://schemas.microsoft.com/office/powerpoint/2010/main" val="2775544613"/>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5" name="Picture 7" descr="Droplets-SD-Content-R1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38188" y="887413"/>
            <a:ext cx="546100" cy="585787"/>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eaLnBrk="1" hangingPunct="1">
              <a:defRPr/>
            </a:pPr>
            <a:r>
              <a:rPr lang="en-US" sz="8000" dirty="0">
                <a:effectLst/>
              </a:rPr>
              <a:t>“</a:t>
            </a:r>
          </a:p>
        </p:txBody>
      </p:sp>
      <p:sp>
        <p:nvSpPr>
          <p:cNvPr id="7" name="TextBox 6"/>
          <p:cNvSpPr txBox="1"/>
          <p:nvPr/>
        </p:nvSpPr>
        <p:spPr>
          <a:xfrm>
            <a:off x="7850188" y="3119438"/>
            <a:ext cx="554037" cy="585787"/>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eaLnBrk="1" hangingPunct="1">
              <a:defRPr/>
            </a:pPr>
            <a:r>
              <a:rPr lang="en-US" sz="8000" dirty="0">
                <a:effectLst/>
              </a:rPr>
              <a:t>”</a:t>
            </a:r>
          </a:p>
        </p:txBody>
      </p:sp>
      <p:sp>
        <p:nvSpPr>
          <p:cNvPr id="2" name="Title 1"/>
          <p:cNvSpPr>
            <a:spLocks noGrp="1"/>
          </p:cNvSpPr>
          <p:nvPr>
            <p:ph type="title"/>
          </p:nvPr>
        </p:nvSpPr>
        <p:spPr>
          <a:xfrm>
            <a:off x="1084659" y="872588"/>
            <a:ext cx="6977064" cy="2729915"/>
          </a:xfrm>
        </p:spPr>
        <p:txBody>
          <a:bodyP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331" y="4372797"/>
            <a:ext cx="7773339" cy="1421053"/>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4"/>
          <p:cNvSpPr>
            <a:spLocks noGrp="1"/>
          </p:cNvSpPr>
          <p:nvPr>
            <p:ph type="dt" sz="half" idx="14"/>
          </p:nvPr>
        </p:nvSpPr>
        <p:spPr/>
        <p:txBody>
          <a:bodyPr/>
          <a:lstStyle>
            <a:lvl1pPr>
              <a:defRPr/>
            </a:lvl1pPr>
          </a:lstStyle>
          <a:p>
            <a:pPr>
              <a:defRPr/>
            </a:pPr>
            <a:endParaRPr lang="en-US"/>
          </a:p>
        </p:txBody>
      </p:sp>
      <p:sp>
        <p:nvSpPr>
          <p:cNvPr id="9" name="Footer Placeholder 5"/>
          <p:cNvSpPr>
            <a:spLocks noGrp="1"/>
          </p:cNvSpPr>
          <p:nvPr>
            <p:ph type="ftr" sz="quarter" idx="15"/>
          </p:nvPr>
        </p:nvSpPr>
        <p:spPr/>
        <p:txBody>
          <a:bodyPr/>
          <a:lstStyle>
            <a:lvl1pPr>
              <a:defRPr/>
            </a:lvl1pPr>
          </a:lstStyle>
          <a:p>
            <a:pPr>
              <a:defRPr/>
            </a:pPr>
            <a:r>
              <a:rPr lang="en-CA"/>
              <a:t>ES&amp;RMP – ENGG 404 – Lecture 05 September to December 2012</a:t>
            </a:r>
            <a:endParaRPr lang="en-US"/>
          </a:p>
        </p:txBody>
      </p:sp>
      <p:sp>
        <p:nvSpPr>
          <p:cNvPr id="10" name="Slide Number Placeholder 6"/>
          <p:cNvSpPr>
            <a:spLocks noGrp="1"/>
          </p:cNvSpPr>
          <p:nvPr>
            <p:ph type="sldNum" sz="quarter" idx="16"/>
          </p:nvPr>
        </p:nvSpPr>
        <p:spPr/>
        <p:txBody>
          <a:bodyPr/>
          <a:lstStyle>
            <a:lvl1pPr>
              <a:defRPr/>
            </a:lvl1pPr>
          </a:lstStyle>
          <a:p>
            <a:pPr>
              <a:defRPr/>
            </a:pPr>
            <a:fld id="{9D6A4911-BC77-40E5-B362-B81949D8FEE5}" type="slidenum">
              <a:rPr lang="en-US" altLang="en-US"/>
              <a:pPr>
                <a:defRPr/>
              </a:pPr>
              <a:t>‹#›</a:t>
            </a:fld>
            <a:endParaRPr lang="en-US" altLang="en-US"/>
          </a:p>
        </p:txBody>
      </p:sp>
    </p:spTree>
    <p:extLst>
      <p:ext uri="{BB962C8B-B14F-4D97-AF65-F5344CB8AC3E}">
        <p14:creationId xmlns:p14="http://schemas.microsoft.com/office/powerpoint/2010/main" val="2463137688"/>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5" name="Picture 7" descr="Droplets-SD-Content-R1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endParaRPr lang="en-US"/>
          </a:p>
        </p:txBody>
      </p:sp>
      <p:sp>
        <p:nvSpPr>
          <p:cNvPr id="7" name="Footer Placeholder 5"/>
          <p:cNvSpPr>
            <a:spLocks noGrp="1"/>
          </p:cNvSpPr>
          <p:nvPr>
            <p:ph type="ftr" sz="quarter" idx="11"/>
          </p:nvPr>
        </p:nvSpPr>
        <p:spPr/>
        <p:txBody>
          <a:bodyPr/>
          <a:lstStyle>
            <a:lvl1pPr>
              <a:defRPr/>
            </a:lvl1pPr>
          </a:lstStyle>
          <a:p>
            <a:pPr>
              <a:defRPr/>
            </a:pPr>
            <a:r>
              <a:rPr lang="en-CA"/>
              <a:t>ES&amp;RMP – ENGG 404 – Lecture 05 September to December 2012</a:t>
            </a:r>
            <a:endParaRPr lang="en-US"/>
          </a:p>
        </p:txBody>
      </p:sp>
      <p:sp>
        <p:nvSpPr>
          <p:cNvPr id="8" name="Slide Number Placeholder 6"/>
          <p:cNvSpPr>
            <a:spLocks noGrp="1"/>
          </p:cNvSpPr>
          <p:nvPr>
            <p:ph type="sldNum" sz="quarter" idx="12"/>
          </p:nvPr>
        </p:nvSpPr>
        <p:spPr/>
        <p:txBody>
          <a:bodyPr/>
          <a:lstStyle>
            <a:lvl1pPr>
              <a:defRPr/>
            </a:lvl1pPr>
          </a:lstStyle>
          <a:p>
            <a:pPr>
              <a:defRPr/>
            </a:pPr>
            <a:fld id="{81E9CCE1-934E-4F34-90E4-7D9FCAD1DE43}" type="slidenum">
              <a:rPr lang="en-US" altLang="en-US"/>
              <a:pPr>
                <a:defRPr/>
              </a:pPr>
              <a:t>‹#›</a:t>
            </a:fld>
            <a:endParaRPr lang="en-US" altLang="en-US"/>
          </a:p>
        </p:txBody>
      </p:sp>
    </p:spTree>
    <p:extLst>
      <p:ext uri="{BB962C8B-B14F-4D97-AF65-F5344CB8AC3E}">
        <p14:creationId xmlns:p14="http://schemas.microsoft.com/office/powerpoint/2010/main" val="116257140"/>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7" descr="Droplets-SD-Content-R1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title"/>
          </p:nvPr>
        </p:nvSpPr>
        <p:spPr>
          <a:xfrm>
            <a:off x="685331" y="609600"/>
            <a:ext cx="7773339"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331" y="2943356"/>
            <a:ext cx="2474232" cy="2847845"/>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331012" y="2943356"/>
            <a:ext cx="2477513" cy="2847845"/>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979974" y="2943356"/>
            <a:ext cx="2478696" cy="2847845"/>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Date Placeholder 2"/>
          <p:cNvSpPr>
            <a:spLocks noGrp="1"/>
          </p:cNvSpPr>
          <p:nvPr>
            <p:ph type="dt" sz="half" idx="18"/>
          </p:nvPr>
        </p:nvSpPr>
        <p:spPr/>
        <p:txBody>
          <a:bodyPr/>
          <a:lstStyle>
            <a:lvl1pPr>
              <a:defRPr/>
            </a:lvl1pPr>
          </a:lstStyle>
          <a:p>
            <a:pPr>
              <a:defRPr/>
            </a:pPr>
            <a:endParaRPr lang="en-US"/>
          </a:p>
        </p:txBody>
      </p:sp>
      <p:sp>
        <p:nvSpPr>
          <p:cNvPr id="16" name="Footer Placeholder 3"/>
          <p:cNvSpPr>
            <a:spLocks noGrp="1"/>
          </p:cNvSpPr>
          <p:nvPr>
            <p:ph type="ftr" sz="quarter" idx="19"/>
          </p:nvPr>
        </p:nvSpPr>
        <p:spPr/>
        <p:txBody>
          <a:bodyPr/>
          <a:lstStyle>
            <a:lvl1pPr>
              <a:defRPr/>
            </a:lvl1pPr>
          </a:lstStyle>
          <a:p>
            <a:pPr>
              <a:defRPr/>
            </a:pPr>
            <a:r>
              <a:rPr lang="en-CA"/>
              <a:t>ES&amp;RMP – ENGG 404 – Lecture 05 September to December 2012</a:t>
            </a:r>
            <a:endParaRPr lang="en-US"/>
          </a:p>
        </p:txBody>
      </p:sp>
      <p:sp>
        <p:nvSpPr>
          <p:cNvPr id="17" name="Slide Number Placeholder 4"/>
          <p:cNvSpPr>
            <a:spLocks noGrp="1"/>
          </p:cNvSpPr>
          <p:nvPr>
            <p:ph type="sldNum" sz="quarter" idx="20"/>
          </p:nvPr>
        </p:nvSpPr>
        <p:spPr/>
        <p:txBody>
          <a:bodyPr/>
          <a:lstStyle>
            <a:lvl1pPr>
              <a:defRPr/>
            </a:lvl1pPr>
          </a:lstStyle>
          <a:p>
            <a:pPr>
              <a:defRPr/>
            </a:pPr>
            <a:fld id="{104E745C-A47B-46CD-8228-86DE28977915}" type="slidenum">
              <a:rPr lang="en-US" altLang="en-US"/>
              <a:pPr>
                <a:defRPr/>
              </a:pPr>
              <a:t>‹#›</a:t>
            </a:fld>
            <a:endParaRPr lang="en-US" altLang="en-US"/>
          </a:p>
        </p:txBody>
      </p:sp>
    </p:spTree>
    <p:extLst>
      <p:ext uri="{BB962C8B-B14F-4D97-AF65-F5344CB8AC3E}">
        <p14:creationId xmlns:p14="http://schemas.microsoft.com/office/powerpoint/2010/main" val="2347837789"/>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2" name="Picture 7" descr="Droplets-SD-Content-R1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85331" y="610772"/>
            <a:ext cx="7773339"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smtClean="0"/>
              <a:t>Click icon to add picture</a:t>
            </a:r>
            <a:endParaRPr lang="en-US" noProof="0" dirty="0"/>
          </a:p>
        </p:txBody>
      </p:sp>
      <p:sp>
        <p:nvSpPr>
          <p:cNvPr id="21" name="Text Placeholder 3"/>
          <p:cNvSpPr>
            <a:spLocks noGrp="1"/>
          </p:cNvSpPr>
          <p:nvPr>
            <p:ph type="body" sz="half" idx="18"/>
          </p:nvPr>
        </p:nvSpPr>
        <p:spPr>
          <a:xfrm>
            <a:off x="685331" y="4781082"/>
            <a:ext cx="2472307" cy="1010118"/>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smtClean="0"/>
              <a:t>Click icon to add picture</a:t>
            </a:r>
            <a:endParaRPr lang="en-US" noProof="0" dirty="0"/>
          </a:p>
        </p:txBody>
      </p:sp>
      <p:sp>
        <p:nvSpPr>
          <p:cNvPr id="24" name="Text Placeholder 3"/>
          <p:cNvSpPr>
            <a:spLocks noGrp="1"/>
          </p:cNvSpPr>
          <p:nvPr>
            <p:ph type="body" sz="half" idx="19"/>
          </p:nvPr>
        </p:nvSpPr>
        <p:spPr>
          <a:xfrm>
            <a:off x="3331011" y="4781081"/>
            <a:ext cx="2477514" cy="1010119"/>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smtClean="0"/>
              <a:t>Click icon to add picture</a:t>
            </a:r>
            <a:endParaRPr lang="en-US" noProof="0" dirty="0"/>
          </a:p>
        </p:txBody>
      </p:sp>
      <p:sp>
        <p:nvSpPr>
          <p:cNvPr id="27" name="Text Placeholder 3"/>
          <p:cNvSpPr>
            <a:spLocks noGrp="1"/>
          </p:cNvSpPr>
          <p:nvPr>
            <p:ph type="body" sz="half" idx="20"/>
          </p:nvPr>
        </p:nvSpPr>
        <p:spPr>
          <a:xfrm>
            <a:off x="5979880" y="4781079"/>
            <a:ext cx="2478790" cy="1010121"/>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Date Placeholder 2"/>
          <p:cNvSpPr>
            <a:spLocks noGrp="1"/>
          </p:cNvSpPr>
          <p:nvPr>
            <p:ph type="dt" sz="half" idx="23"/>
          </p:nvPr>
        </p:nvSpPr>
        <p:spPr/>
        <p:txBody>
          <a:bodyPr/>
          <a:lstStyle>
            <a:lvl1pPr>
              <a:defRPr/>
            </a:lvl1pPr>
          </a:lstStyle>
          <a:p>
            <a:pPr>
              <a:defRPr/>
            </a:pPr>
            <a:endParaRPr lang="en-US"/>
          </a:p>
        </p:txBody>
      </p:sp>
      <p:sp>
        <p:nvSpPr>
          <p:cNvPr id="14" name="Footer Placeholder 3"/>
          <p:cNvSpPr>
            <a:spLocks noGrp="1"/>
          </p:cNvSpPr>
          <p:nvPr>
            <p:ph type="ftr" sz="quarter" idx="24"/>
          </p:nvPr>
        </p:nvSpPr>
        <p:spPr/>
        <p:txBody>
          <a:bodyPr/>
          <a:lstStyle>
            <a:lvl1pPr>
              <a:defRPr/>
            </a:lvl1pPr>
          </a:lstStyle>
          <a:p>
            <a:pPr>
              <a:defRPr/>
            </a:pPr>
            <a:r>
              <a:rPr lang="en-CA"/>
              <a:t>ES&amp;RMP – ENGG 404 – Lecture 05 September to December 2012</a:t>
            </a:r>
            <a:endParaRPr lang="en-US"/>
          </a:p>
        </p:txBody>
      </p:sp>
      <p:sp>
        <p:nvSpPr>
          <p:cNvPr id="15" name="Slide Number Placeholder 4"/>
          <p:cNvSpPr>
            <a:spLocks noGrp="1"/>
          </p:cNvSpPr>
          <p:nvPr>
            <p:ph type="sldNum" sz="quarter" idx="25"/>
          </p:nvPr>
        </p:nvSpPr>
        <p:spPr/>
        <p:txBody>
          <a:bodyPr/>
          <a:lstStyle>
            <a:lvl1pPr>
              <a:defRPr/>
            </a:lvl1pPr>
          </a:lstStyle>
          <a:p>
            <a:pPr>
              <a:defRPr/>
            </a:pPr>
            <a:fld id="{8312CBB8-5056-420B-88DE-0DE8159EF81C}" type="slidenum">
              <a:rPr lang="en-US" altLang="en-US"/>
              <a:pPr>
                <a:defRPr/>
              </a:pPr>
              <a:t>‹#›</a:t>
            </a:fld>
            <a:endParaRPr lang="en-US" altLang="en-US"/>
          </a:p>
        </p:txBody>
      </p:sp>
    </p:spTree>
    <p:extLst>
      <p:ext uri="{BB962C8B-B14F-4D97-AF65-F5344CB8AC3E}">
        <p14:creationId xmlns:p14="http://schemas.microsoft.com/office/powerpoint/2010/main" val="583397727"/>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7" descr="Droplets-SD-Content-R1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4"/>
          </p:nvPr>
        </p:nvSpPr>
        <p:spPr/>
        <p:txBody>
          <a:bodyPr/>
          <a:lstStyle>
            <a:lvl1pPr>
              <a:defRPr/>
            </a:lvl1pPr>
          </a:lstStyle>
          <a:p>
            <a:pPr>
              <a:defRPr/>
            </a:pPr>
            <a:endParaRPr lang="en-US"/>
          </a:p>
        </p:txBody>
      </p:sp>
      <p:sp>
        <p:nvSpPr>
          <p:cNvPr id="6" name="Footer Placeholder 4"/>
          <p:cNvSpPr>
            <a:spLocks noGrp="1"/>
          </p:cNvSpPr>
          <p:nvPr>
            <p:ph type="ftr" sz="quarter" idx="15"/>
          </p:nvPr>
        </p:nvSpPr>
        <p:spPr/>
        <p:txBody>
          <a:bodyPr/>
          <a:lstStyle>
            <a:lvl1pPr>
              <a:defRPr/>
            </a:lvl1pPr>
          </a:lstStyle>
          <a:p>
            <a:pPr>
              <a:defRPr/>
            </a:pPr>
            <a:r>
              <a:rPr lang="en-CA"/>
              <a:t>ES&amp;RMP – ENGG 404 – Lecture 05 September to December 2012</a:t>
            </a:r>
            <a:endParaRPr lang="en-US"/>
          </a:p>
        </p:txBody>
      </p:sp>
      <p:sp>
        <p:nvSpPr>
          <p:cNvPr id="7" name="Slide Number Placeholder 5"/>
          <p:cNvSpPr>
            <a:spLocks noGrp="1"/>
          </p:cNvSpPr>
          <p:nvPr>
            <p:ph type="sldNum" sz="quarter" idx="16"/>
          </p:nvPr>
        </p:nvSpPr>
        <p:spPr/>
        <p:txBody>
          <a:bodyPr/>
          <a:lstStyle>
            <a:lvl1pPr>
              <a:defRPr/>
            </a:lvl1pPr>
          </a:lstStyle>
          <a:p>
            <a:pPr>
              <a:defRPr/>
            </a:pPr>
            <a:fld id="{4A71DAB4-0A4D-40AD-BDE2-D7AC0BE07C3F}" type="slidenum">
              <a:rPr lang="en-US" altLang="en-US"/>
              <a:pPr>
                <a:defRPr/>
              </a:pPr>
              <a:t>‹#›</a:t>
            </a:fld>
            <a:endParaRPr lang="en-US" altLang="en-US"/>
          </a:p>
        </p:txBody>
      </p:sp>
    </p:spTree>
    <p:extLst>
      <p:ext uri="{BB962C8B-B14F-4D97-AF65-F5344CB8AC3E}">
        <p14:creationId xmlns:p14="http://schemas.microsoft.com/office/powerpoint/2010/main" val="42246378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7" descr="Droplets-SD-Content-R1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4"/>
          </p:nvPr>
        </p:nvSpPr>
        <p:spPr/>
        <p:txBody>
          <a:bodyPr/>
          <a:lstStyle>
            <a:lvl1pPr>
              <a:defRPr/>
            </a:lvl1pPr>
          </a:lstStyle>
          <a:p>
            <a:pPr>
              <a:defRPr/>
            </a:pPr>
            <a:endParaRPr lang="en-US"/>
          </a:p>
        </p:txBody>
      </p:sp>
      <p:sp>
        <p:nvSpPr>
          <p:cNvPr id="6" name="Footer Placeholder 4"/>
          <p:cNvSpPr>
            <a:spLocks noGrp="1"/>
          </p:cNvSpPr>
          <p:nvPr>
            <p:ph type="ftr" sz="quarter" idx="15"/>
          </p:nvPr>
        </p:nvSpPr>
        <p:spPr/>
        <p:txBody>
          <a:bodyPr/>
          <a:lstStyle>
            <a:lvl1pPr>
              <a:defRPr/>
            </a:lvl1pPr>
          </a:lstStyle>
          <a:p>
            <a:pPr>
              <a:defRPr/>
            </a:pPr>
            <a:r>
              <a:rPr lang="en-CA"/>
              <a:t>ES&amp;RMP – ENGG 404 – Lecture 05 September to December 2012</a:t>
            </a:r>
            <a:endParaRPr lang="en-US"/>
          </a:p>
        </p:txBody>
      </p:sp>
      <p:sp>
        <p:nvSpPr>
          <p:cNvPr id="7" name="Slide Number Placeholder 5"/>
          <p:cNvSpPr>
            <a:spLocks noGrp="1"/>
          </p:cNvSpPr>
          <p:nvPr>
            <p:ph type="sldNum" sz="quarter" idx="16"/>
          </p:nvPr>
        </p:nvSpPr>
        <p:spPr/>
        <p:txBody>
          <a:bodyPr/>
          <a:lstStyle>
            <a:lvl1pPr>
              <a:defRPr/>
            </a:lvl1pPr>
          </a:lstStyle>
          <a:p>
            <a:pPr>
              <a:defRPr/>
            </a:pPr>
            <a:fld id="{DC1E319B-0E15-4D47-B314-F2777300A6D9}" type="slidenum">
              <a:rPr lang="en-US" altLang="en-US"/>
              <a:pPr>
                <a:defRPr/>
              </a:pPr>
              <a:t>‹#›</a:t>
            </a:fld>
            <a:endParaRPr lang="en-US" altLang="en-US"/>
          </a:p>
        </p:txBody>
      </p:sp>
    </p:spTree>
    <p:extLst>
      <p:ext uri="{BB962C8B-B14F-4D97-AF65-F5344CB8AC3E}">
        <p14:creationId xmlns:p14="http://schemas.microsoft.com/office/powerpoint/2010/main" val="14607376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t">
            <a:normAutofit/>
          </a:bodyPr>
          <a:lstStyle>
            <a:lvl1pPr algn="ctr">
              <a:defRPr sz="2800">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400" i="1">
                <a:solidFill>
                  <a:schemeClr val="accent1">
                    <a:lumMod val="50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2438246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0" y="334775"/>
            <a:ext cx="7773338" cy="565848"/>
          </a:xfrm>
          <a:solidFill>
            <a:schemeClr val="bg1">
              <a:alpha val="70000"/>
            </a:schemeClr>
          </a:solidFill>
        </p:spPr>
        <p:txBody>
          <a:bodyPr>
            <a:normAutofit/>
          </a:bodyPr>
          <a:lstStyle>
            <a:lvl1pPr algn="l">
              <a:defRPr sz="2400" b="1" i="1">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12" name="Content Placeholder 2"/>
          <p:cNvSpPr>
            <a:spLocks noGrp="1"/>
          </p:cNvSpPr>
          <p:nvPr>
            <p:ph sz="quarter" idx="13"/>
          </p:nvPr>
        </p:nvSpPr>
        <p:spPr>
          <a:xfrm>
            <a:off x="685330" y="1062446"/>
            <a:ext cx="7772870" cy="4728755"/>
          </a:xfrm>
        </p:spPr>
        <p:txBody>
          <a:bodyPr>
            <a:normAutofit/>
          </a:bodyPr>
          <a:lstStyle>
            <a:lvl1pPr marL="0" indent="0">
              <a:buFont typeface="Wingdings" panose="05000000000000000000" pitchFamily="2" charset="2"/>
              <a:buNone/>
              <a:defRPr sz="2400">
                <a:latin typeface="Arial" panose="020B0604020202020204" pitchFamily="34" charset="0"/>
                <a:cs typeface="Arial" panose="020B0604020202020204" pitchFamily="34" charset="0"/>
              </a:defRPr>
            </a:lvl1pPr>
            <a:lvl2pPr marL="685800" indent="-228600">
              <a:buFont typeface="Wingdings" panose="05000000000000000000" pitchFamily="2" charset="2"/>
              <a:buChar char="Ø"/>
              <a:defRPr sz="240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2400">
                <a:latin typeface="Arial" panose="020B0604020202020204" pitchFamily="34" charset="0"/>
                <a:cs typeface="Arial" panose="020B0604020202020204" pitchFamily="34" charset="0"/>
              </a:defRPr>
            </a:lvl3pPr>
            <a:lvl4pPr marL="1600200" indent="-228600">
              <a:buFont typeface="Wingdings" panose="05000000000000000000" pitchFamily="2" charset="2"/>
              <a:buChar char="Ø"/>
              <a:defRPr sz="2400">
                <a:latin typeface="Arial" panose="020B0604020202020204" pitchFamily="34" charset="0"/>
                <a:cs typeface="Arial" panose="020B0604020202020204" pitchFamily="34" charset="0"/>
              </a:defRPr>
            </a:lvl4pPr>
            <a:lvl5pPr>
              <a:defRPr sz="2400">
                <a:latin typeface="Arial" panose="020B0604020202020204" pitchFamily="34" charset="0"/>
                <a:cs typeface="Arial" panose="020B0604020202020204" pitchFamily="34" charset="0"/>
              </a:defRPr>
            </a:lvl5pPr>
          </a:lstStyle>
          <a:p>
            <a:pPr lvl="0"/>
            <a:r>
              <a:rPr lang="en-US" dirty="0" smtClean="0"/>
              <a:t>Edit Master text styles</a:t>
            </a:r>
          </a:p>
          <a:p>
            <a:pPr lvl="0"/>
            <a:endParaRPr lang="en-US" dirty="0" smtClean="0"/>
          </a:p>
          <a:p>
            <a:pPr lvl="0"/>
            <a:r>
              <a:rPr lang="en-US" dirty="0" smtClean="0"/>
              <a:t>Second level</a:t>
            </a:r>
          </a:p>
          <a:p>
            <a:pPr lvl="1"/>
            <a:r>
              <a:rPr lang="en-US" dirty="0" smtClean="0"/>
              <a:t>Third level</a:t>
            </a:r>
          </a:p>
          <a:p>
            <a:pPr lvl="2"/>
            <a:r>
              <a:rPr lang="en-US" dirty="0" smtClean="0"/>
              <a:t>Fourth level</a:t>
            </a:r>
          </a:p>
          <a:p>
            <a:pPr lvl="3"/>
            <a:r>
              <a:rPr lang="en-US" dirty="0" smtClean="0"/>
              <a:t>Fifth level</a:t>
            </a:r>
            <a:endParaRPr lang="en-US" dirty="0"/>
          </a:p>
        </p:txBody>
      </p:sp>
      <p:sp>
        <p:nvSpPr>
          <p:cNvPr id="5" name="Footer Placeholder 4"/>
          <p:cNvSpPr>
            <a:spLocks noGrp="1"/>
          </p:cNvSpPr>
          <p:nvPr>
            <p:ph type="ftr" sz="quarter" idx="11"/>
          </p:nvPr>
        </p:nvSpPr>
        <p:spPr>
          <a:xfrm>
            <a:off x="685331" y="6431910"/>
            <a:ext cx="5004665" cy="365125"/>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6" name="Slide Number Placeholder 5"/>
          <p:cNvSpPr>
            <a:spLocks noGrp="1"/>
          </p:cNvSpPr>
          <p:nvPr>
            <p:ph type="sldNum" sz="quarter" idx="12"/>
          </p:nvPr>
        </p:nvSpPr>
        <p:spPr>
          <a:xfrm>
            <a:off x="7885509" y="6431910"/>
            <a:ext cx="573161"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518709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7" descr="Droplets-SD-Content-R1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4"/>
          </p:nvPr>
        </p:nvSpPr>
        <p:spPr/>
        <p:txBody>
          <a:bodyPr/>
          <a:lstStyle>
            <a:lvl1pPr>
              <a:defRPr/>
            </a:lvl1pPr>
          </a:lstStyle>
          <a:p>
            <a:pPr>
              <a:defRPr/>
            </a:pPr>
            <a:endParaRPr lang="en-US"/>
          </a:p>
        </p:txBody>
      </p:sp>
      <p:sp>
        <p:nvSpPr>
          <p:cNvPr id="6" name="Footer Placeholder 4"/>
          <p:cNvSpPr>
            <a:spLocks noGrp="1"/>
          </p:cNvSpPr>
          <p:nvPr>
            <p:ph type="ftr" sz="quarter" idx="15"/>
          </p:nvPr>
        </p:nvSpPr>
        <p:spPr/>
        <p:txBody>
          <a:bodyPr/>
          <a:lstStyle>
            <a:lvl1pPr>
              <a:defRPr/>
            </a:lvl1pPr>
          </a:lstStyle>
          <a:p>
            <a:pPr>
              <a:defRPr/>
            </a:pPr>
            <a:r>
              <a:rPr lang="en-CA"/>
              <a:t>ES&amp;RMP – ENGG 404 – Lecture 05 September to December 2012</a:t>
            </a:r>
            <a:endParaRPr lang="en-US"/>
          </a:p>
        </p:txBody>
      </p:sp>
      <p:sp>
        <p:nvSpPr>
          <p:cNvPr id="7" name="Slide Number Placeholder 5"/>
          <p:cNvSpPr>
            <a:spLocks noGrp="1"/>
          </p:cNvSpPr>
          <p:nvPr>
            <p:ph type="sldNum" sz="quarter" idx="16"/>
          </p:nvPr>
        </p:nvSpPr>
        <p:spPr/>
        <p:txBody>
          <a:bodyPr/>
          <a:lstStyle>
            <a:lvl1pPr>
              <a:defRPr/>
            </a:lvl1pPr>
          </a:lstStyle>
          <a:p>
            <a:pPr>
              <a:defRPr/>
            </a:pPr>
            <a:fld id="{8A526699-2F31-4AA1-A6FE-1B94B211D45C}" type="slidenum">
              <a:rPr lang="en-US" altLang="en-US"/>
              <a:pPr>
                <a:defRPr/>
              </a:pPr>
              <a:t>‹#›</a:t>
            </a:fld>
            <a:endParaRPr lang="en-US" altLang="en-US"/>
          </a:p>
        </p:txBody>
      </p:sp>
    </p:spTree>
    <p:extLst>
      <p:ext uri="{BB962C8B-B14F-4D97-AF65-F5344CB8AC3E}">
        <p14:creationId xmlns:p14="http://schemas.microsoft.com/office/powerpoint/2010/main" val="15960829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0428657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0847262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8" name="Footer Placeholder 7"/>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9" name="Slide Number Placeholder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5616509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7919058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3" name="Footer Placeholder 2"/>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4043404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8306353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1033838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027031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9861815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black"/>
                </a:solidFill>
                <a:effectLst/>
                <a:uLnTx/>
                <a:uFillTx/>
                <a:latin typeface="Tw Cen MT" panose="020B0602020104020603"/>
                <a:ea typeface="+mn-ea"/>
                <a:cs typeface="Arial" panose="020B0604020202020204" pitchFamily="34" charset="0"/>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black"/>
                </a:solidFill>
                <a:effectLst/>
                <a:uLnTx/>
                <a:uFillTx/>
                <a:latin typeface="Tw Cen MT" panose="020B0602020104020603"/>
                <a:ea typeface="+mn-ea"/>
                <a:cs typeface="Arial" panose="020B0604020202020204" pitchFamily="34" charset="0"/>
              </a:rPr>
              <a:t>”</a:t>
            </a:r>
          </a:p>
        </p:txBody>
      </p:sp>
    </p:spTree>
    <p:extLst>
      <p:ext uri="{BB962C8B-B14F-4D97-AF65-F5344CB8AC3E}">
        <p14:creationId xmlns:p14="http://schemas.microsoft.com/office/powerpoint/2010/main" val="2615285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7" descr="Droplets-SD-Content-R1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331" y="828564"/>
            <a:ext cx="7763814" cy="2736819"/>
          </a:xfrm>
        </p:spPr>
        <p:txBody>
          <a:bodyPr anchor="b"/>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CA"/>
              <a:t>ES&amp;RMP – ENGG 404 – Lecture 05 September to December 2012</a:t>
            </a:r>
            <a:endParaRPr lang="en-US"/>
          </a:p>
        </p:txBody>
      </p:sp>
      <p:sp>
        <p:nvSpPr>
          <p:cNvPr id="7" name="Slide Number Placeholder 5"/>
          <p:cNvSpPr>
            <a:spLocks noGrp="1"/>
          </p:cNvSpPr>
          <p:nvPr>
            <p:ph type="sldNum" sz="quarter" idx="12"/>
          </p:nvPr>
        </p:nvSpPr>
        <p:spPr/>
        <p:txBody>
          <a:bodyPr/>
          <a:lstStyle>
            <a:lvl1pPr>
              <a:defRPr/>
            </a:lvl1pPr>
          </a:lstStyle>
          <a:p>
            <a:pPr>
              <a:defRPr/>
            </a:pPr>
            <a:fld id="{D0465E71-F977-4AD8-9D7F-7AF33672D05D}" type="slidenum">
              <a:rPr lang="en-US" altLang="en-US"/>
              <a:pPr>
                <a:defRPr/>
              </a:pPr>
              <a:t>‹#›</a:t>
            </a:fld>
            <a:endParaRPr lang="en-US" altLang="en-US"/>
          </a:p>
        </p:txBody>
      </p:sp>
    </p:spTree>
    <p:extLst>
      <p:ext uri="{BB962C8B-B14F-4D97-AF65-F5344CB8AC3E}">
        <p14:creationId xmlns:p14="http://schemas.microsoft.com/office/powerpoint/2010/main" val="393220499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649322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5518550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997019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161127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886564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7" descr="Droplets-SD-Content-R1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title"/>
          </p:nvPr>
        </p:nvSpPr>
        <p:spPr>
          <a:xfrm>
            <a:off x="685332" y="618518"/>
            <a:ext cx="7773338"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4"/>
          <p:cNvSpPr>
            <a:spLocks noGrp="1"/>
          </p:cNvSpPr>
          <p:nvPr>
            <p:ph type="dt" sz="half" idx="15"/>
          </p:nvPr>
        </p:nvSpPr>
        <p:spPr/>
        <p:txBody>
          <a:bodyPr/>
          <a:lstStyle>
            <a:lvl1pPr>
              <a:defRPr/>
            </a:lvl1pPr>
          </a:lstStyle>
          <a:p>
            <a:pPr>
              <a:defRPr/>
            </a:pPr>
            <a:endParaRPr lang="en-US"/>
          </a:p>
        </p:txBody>
      </p:sp>
      <p:sp>
        <p:nvSpPr>
          <p:cNvPr id="7" name="Footer Placeholder 5"/>
          <p:cNvSpPr>
            <a:spLocks noGrp="1"/>
          </p:cNvSpPr>
          <p:nvPr>
            <p:ph type="ftr" sz="quarter" idx="16"/>
          </p:nvPr>
        </p:nvSpPr>
        <p:spPr/>
        <p:txBody>
          <a:bodyPr/>
          <a:lstStyle>
            <a:lvl1pPr>
              <a:defRPr/>
            </a:lvl1pPr>
          </a:lstStyle>
          <a:p>
            <a:pPr>
              <a:defRPr/>
            </a:pPr>
            <a:r>
              <a:rPr lang="en-CA"/>
              <a:t>ES&amp;RMP – ENGG 404 – Lecture 05 September to December 2012</a:t>
            </a:r>
            <a:endParaRPr lang="en-US"/>
          </a:p>
        </p:txBody>
      </p:sp>
      <p:sp>
        <p:nvSpPr>
          <p:cNvPr id="8" name="Slide Number Placeholder 6"/>
          <p:cNvSpPr>
            <a:spLocks noGrp="1"/>
          </p:cNvSpPr>
          <p:nvPr>
            <p:ph type="sldNum" sz="quarter" idx="17"/>
          </p:nvPr>
        </p:nvSpPr>
        <p:spPr/>
        <p:txBody>
          <a:bodyPr/>
          <a:lstStyle>
            <a:lvl1pPr>
              <a:defRPr/>
            </a:lvl1pPr>
          </a:lstStyle>
          <a:p>
            <a:pPr>
              <a:defRPr/>
            </a:pPr>
            <a:fld id="{122FF2CF-D081-4E79-9338-C8483E3D9808}" type="slidenum">
              <a:rPr lang="en-US" altLang="en-US"/>
              <a:pPr>
                <a:defRPr/>
              </a:pPr>
              <a:t>‹#›</a:t>
            </a:fld>
            <a:endParaRPr lang="en-US" altLang="en-US"/>
          </a:p>
        </p:txBody>
      </p:sp>
    </p:spTree>
    <p:extLst>
      <p:ext uri="{BB962C8B-B14F-4D97-AF65-F5344CB8AC3E}">
        <p14:creationId xmlns:p14="http://schemas.microsoft.com/office/powerpoint/2010/main" val="885047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7" descr="Droplets-SD-Content-R1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title"/>
          </p:nvPr>
        </p:nvSpPr>
        <p:spPr>
          <a:xfrm>
            <a:off x="685332" y="618518"/>
            <a:ext cx="7773338"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6"/>
          <p:cNvSpPr>
            <a:spLocks noGrp="1"/>
          </p:cNvSpPr>
          <p:nvPr>
            <p:ph type="dt" sz="half" idx="15"/>
          </p:nvPr>
        </p:nvSpPr>
        <p:spPr/>
        <p:txBody>
          <a:bodyPr/>
          <a:lstStyle>
            <a:lvl1pPr>
              <a:defRPr/>
            </a:lvl1pPr>
          </a:lstStyle>
          <a:p>
            <a:pPr>
              <a:defRPr/>
            </a:pPr>
            <a:endParaRPr lang="en-US"/>
          </a:p>
        </p:txBody>
      </p:sp>
      <p:sp>
        <p:nvSpPr>
          <p:cNvPr id="9" name="Footer Placeholder 7"/>
          <p:cNvSpPr>
            <a:spLocks noGrp="1"/>
          </p:cNvSpPr>
          <p:nvPr>
            <p:ph type="ftr" sz="quarter" idx="16"/>
          </p:nvPr>
        </p:nvSpPr>
        <p:spPr/>
        <p:txBody>
          <a:bodyPr/>
          <a:lstStyle>
            <a:lvl1pPr>
              <a:defRPr/>
            </a:lvl1pPr>
          </a:lstStyle>
          <a:p>
            <a:pPr>
              <a:defRPr/>
            </a:pPr>
            <a:r>
              <a:rPr lang="en-CA"/>
              <a:t>ES&amp;RMP – ENGG 404 – Lecture 05 September to December 2012</a:t>
            </a:r>
            <a:endParaRPr lang="en-US"/>
          </a:p>
        </p:txBody>
      </p:sp>
      <p:sp>
        <p:nvSpPr>
          <p:cNvPr id="10" name="Slide Number Placeholder 8"/>
          <p:cNvSpPr>
            <a:spLocks noGrp="1"/>
          </p:cNvSpPr>
          <p:nvPr>
            <p:ph type="sldNum" sz="quarter" idx="17"/>
          </p:nvPr>
        </p:nvSpPr>
        <p:spPr/>
        <p:txBody>
          <a:bodyPr/>
          <a:lstStyle>
            <a:lvl1pPr>
              <a:defRPr/>
            </a:lvl1pPr>
          </a:lstStyle>
          <a:p>
            <a:pPr>
              <a:defRPr/>
            </a:pPr>
            <a:fld id="{0ADDEC21-3D21-4DA3-892C-BCBBA52C49A2}" type="slidenum">
              <a:rPr lang="en-US" altLang="en-US"/>
              <a:pPr>
                <a:defRPr/>
              </a:pPr>
              <a:t>‹#›</a:t>
            </a:fld>
            <a:endParaRPr lang="en-US" altLang="en-US"/>
          </a:p>
        </p:txBody>
      </p:sp>
    </p:spTree>
    <p:extLst>
      <p:ext uri="{BB962C8B-B14F-4D97-AF65-F5344CB8AC3E}">
        <p14:creationId xmlns:p14="http://schemas.microsoft.com/office/powerpoint/2010/main" val="10047458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7" descr="Droplets-SD-Content-R1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Date Placeholder 2"/>
          <p:cNvSpPr>
            <a:spLocks noGrp="1"/>
          </p:cNvSpPr>
          <p:nvPr>
            <p:ph type="dt" sz="half" idx="10"/>
          </p:nvPr>
        </p:nvSpPr>
        <p:spPr/>
        <p:txBody>
          <a:bodyPr/>
          <a:lstStyle>
            <a:lvl1pPr>
              <a:defRPr/>
            </a:lvl1pPr>
          </a:lstStyle>
          <a:p>
            <a:pPr>
              <a:defRPr/>
            </a:pPr>
            <a:endParaRPr lang="en-US"/>
          </a:p>
        </p:txBody>
      </p:sp>
      <p:sp>
        <p:nvSpPr>
          <p:cNvPr id="5" name="Footer Placeholder 3"/>
          <p:cNvSpPr>
            <a:spLocks noGrp="1"/>
          </p:cNvSpPr>
          <p:nvPr>
            <p:ph type="ftr" sz="quarter" idx="11"/>
          </p:nvPr>
        </p:nvSpPr>
        <p:spPr/>
        <p:txBody>
          <a:bodyPr/>
          <a:lstStyle>
            <a:lvl1pPr>
              <a:defRPr/>
            </a:lvl1pPr>
          </a:lstStyle>
          <a:p>
            <a:pPr>
              <a:defRPr/>
            </a:pPr>
            <a:r>
              <a:rPr lang="en-CA"/>
              <a:t>ES&amp;RMP – ENGG 404 – Lecture 05 September to December 2012</a:t>
            </a:r>
            <a:endParaRPr lang="en-US"/>
          </a:p>
        </p:txBody>
      </p:sp>
      <p:sp>
        <p:nvSpPr>
          <p:cNvPr id="6" name="Slide Number Placeholder 4"/>
          <p:cNvSpPr>
            <a:spLocks noGrp="1"/>
          </p:cNvSpPr>
          <p:nvPr>
            <p:ph type="sldNum" sz="quarter" idx="12"/>
          </p:nvPr>
        </p:nvSpPr>
        <p:spPr/>
        <p:txBody>
          <a:bodyPr/>
          <a:lstStyle>
            <a:lvl1pPr>
              <a:defRPr/>
            </a:lvl1pPr>
          </a:lstStyle>
          <a:p>
            <a:pPr>
              <a:defRPr/>
            </a:pPr>
            <a:fld id="{E5A8C78B-A498-4D2B-B2EE-479767980456}" type="slidenum">
              <a:rPr lang="en-US" altLang="en-US"/>
              <a:pPr>
                <a:defRPr/>
              </a:pPr>
              <a:t>‹#›</a:t>
            </a:fld>
            <a:endParaRPr lang="en-US" altLang="en-US"/>
          </a:p>
        </p:txBody>
      </p:sp>
    </p:spTree>
    <p:extLst>
      <p:ext uri="{BB962C8B-B14F-4D97-AF65-F5344CB8AC3E}">
        <p14:creationId xmlns:p14="http://schemas.microsoft.com/office/powerpoint/2010/main" val="13339256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7" descr="Droplets-SD-Content-R1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1"/>
          <p:cNvSpPr>
            <a:spLocks noGrp="1"/>
          </p:cNvSpPr>
          <p:nvPr>
            <p:ph type="dt" sz="half" idx="10"/>
          </p:nvPr>
        </p:nvSpPr>
        <p:spPr/>
        <p:txBody>
          <a:bodyPr/>
          <a:lstStyle>
            <a:lvl1pPr>
              <a:defRPr/>
            </a:lvl1pPr>
          </a:lstStyle>
          <a:p>
            <a:pPr>
              <a:defRPr/>
            </a:pPr>
            <a:endParaRPr lang="en-US"/>
          </a:p>
        </p:txBody>
      </p:sp>
      <p:sp>
        <p:nvSpPr>
          <p:cNvPr id="4" name="Footer Placeholder 2"/>
          <p:cNvSpPr>
            <a:spLocks noGrp="1"/>
          </p:cNvSpPr>
          <p:nvPr>
            <p:ph type="ftr" sz="quarter" idx="11"/>
          </p:nvPr>
        </p:nvSpPr>
        <p:spPr/>
        <p:txBody>
          <a:bodyPr/>
          <a:lstStyle>
            <a:lvl1pPr>
              <a:defRPr/>
            </a:lvl1pPr>
          </a:lstStyle>
          <a:p>
            <a:pPr>
              <a:defRPr/>
            </a:pPr>
            <a:r>
              <a:rPr lang="en-CA"/>
              <a:t>ES&amp;RMP – ENGG 404 – Lecture 05 September to December 2012</a:t>
            </a:r>
            <a:endParaRPr lang="en-US"/>
          </a:p>
        </p:txBody>
      </p:sp>
      <p:sp>
        <p:nvSpPr>
          <p:cNvPr id="5" name="Slide Number Placeholder 3"/>
          <p:cNvSpPr>
            <a:spLocks noGrp="1"/>
          </p:cNvSpPr>
          <p:nvPr>
            <p:ph type="sldNum" sz="quarter" idx="12"/>
          </p:nvPr>
        </p:nvSpPr>
        <p:spPr/>
        <p:txBody>
          <a:bodyPr/>
          <a:lstStyle>
            <a:lvl1pPr>
              <a:defRPr/>
            </a:lvl1pPr>
          </a:lstStyle>
          <a:p>
            <a:pPr>
              <a:defRPr/>
            </a:pPr>
            <a:fld id="{A5094FD5-03C8-4E81-9EE9-80DE39414B2D}" type="slidenum">
              <a:rPr lang="en-US" altLang="en-US"/>
              <a:pPr>
                <a:defRPr/>
              </a:pPr>
              <a:t>‹#›</a:t>
            </a:fld>
            <a:endParaRPr lang="en-US" altLang="en-US"/>
          </a:p>
        </p:txBody>
      </p:sp>
    </p:spTree>
    <p:extLst>
      <p:ext uri="{BB962C8B-B14F-4D97-AF65-F5344CB8AC3E}">
        <p14:creationId xmlns:p14="http://schemas.microsoft.com/office/powerpoint/2010/main" val="24241644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7" descr="Droplets-SD-Content-R1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4"/>
          <p:cNvSpPr>
            <a:spLocks noGrp="1"/>
          </p:cNvSpPr>
          <p:nvPr>
            <p:ph type="dt" sz="half" idx="14"/>
          </p:nvPr>
        </p:nvSpPr>
        <p:spPr/>
        <p:txBody>
          <a:bodyPr/>
          <a:lstStyle>
            <a:lvl1pPr>
              <a:defRPr/>
            </a:lvl1pPr>
          </a:lstStyle>
          <a:p>
            <a:pPr>
              <a:defRPr/>
            </a:pPr>
            <a:endParaRPr lang="en-US"/>
          </a:p>
        </p:txBody>
      </p:sp>
      <p:sp>
        <p:nvSpPr>
          <p:cNvPr id="7" name="Footer Placeholder 5"/>
          <p:cNvSpPr>
            <a:spLocks noGrp="1"/>
          </p:cNvSpPr>
          <p:nvPr>
            <p:ph type="ftr" sz="quarter" idx="15"/>
          </p:nvPr>
        </p:nvSpPr>
        <p:spPr/>
        <p:txBody>
          <a:bodyPr/>
          <a:lstStyle>
            <a:lvl1pPr>
              <a:defRPr/>
            </a:lvl1pPr>
          </a:lstStyle>
          <a:p>
            <a:pPr>
              <a:defRPr/>
            </a:pPr>
            <a:r>
              <a:rPr lang="en-CA"/>
              <a:t>ES&amp;RMP – ENGG 404 – Lecture 05 September to December 2012</a:t>
            </a:r>
            <a:endParaRPr lang="en-US"/>
          </a:p>
        </p:txBody>
      </p:sp>
      <p:sp>
        <p:nvSpPr>
          <p:cNvPr id="8" name="Slide Number Placeholder 6"/>
          <p:cNvSpPr>
            <a:spLocks noGrp="1"/>
          </p:cNvSpPr>
          <p:nvPr>
            <p:ph type="sldNum" sz="quarter" idx="16"/>
          </p:nvPr>
        </p:nvSpPr>
        <p:spPr/>
        <p:txBody>
          <a:bodyPr/>
          <a:lstStyle>
            <a:lvl1pPr>
              <a:defRPr/>
            </a:lvl1pPr>
          </a:lstStyle>
          <a:p>
            <a:pPr>
              <a:defRPr/>
            </a:pPr>
            <a:fld id="{31518843-8EE8-4D6B-BEA6-977252575615}" type="slidenum">
              <a:rPr lang="en-US" altLang="en-US"/>
              <a:pPr>
                <a:defRPr/>
              </a:pPr>
              <a:t>‹#›</a:t>
            </a:fld>
            <a:endParaRPr lang="en-US" altLang="en-US"/>
          </a:p>
        </p:txBody>
      </p:sp>
    </p:spTree>
    <p:extLst>
      <p:ext uri="{BB962C8B-B14F-4D97-AF65-F5344CB8AC3E}">
        <p14:creationId xmlns:p14="http://schemas.microsoft.com/office/powerpoint/2010/main" val="8703716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7" descr="Droplets-SD-Content-R1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endParaRPr lang="en-US"/>
          </a:p>
        </p:txBody>
      </p:sp>
      <p:sp>
        <p:nvSpPr>
          <p:cNvPr id="7" name="Footer Placeholder 5"/>
          <p:cNvSpPr>
            <a:spLocks noGrp="1"/>
          </p:cNvSpPr>
          <p:nvPr>
            <p:ph type="ftr" sz="quarter" idx="11"/>
          </p:nvPr>
        </p:nvSpPr>
        <p:spPr/>
        <p:txBody>
          <a:bodyPr/>
          <a:lstStyle>
            <a:lvl1pPr>
              <a:defRPr/>
            </a:lvl1pPr>
          </a:lstStyle>
          <a:p>
            <a:pPr>
              <a:defRPr/>
            </a:pPr>
            <a:r>
              <a:rPr lang="en-CA"/>
              <a:t>ES&amp;RMP – ENGG 404 – Lecture 05 September to December 2012</a:t>
            </a:r>
            <a:endParaRPr lang="en-US"/>
          </a:p>
        </p:txBody>
      </p:sp>
      <p:sp>
        <p:nvSpPr>
          <p:cNvPr id="8" name="Slide Number Placeholder 6"/>
          <p:cNvSpPr>
            <a:spLocks noGrp="1"/>
          </p:cNvSpPr>
          <p:nvPr>
            <p:ph type="sldNum" sz="quarter" idx="12"/>
          </p:nvPr>
        </p:nvSpPr>
        <p:spPr/>
        <p:txBody>
          <a:bodyPr/>
          <a:lstStyle>
            <a:lvl1pPr>
              <a:defRPr/>
            </a:lvl1pPr>
          </a:lstStyle>
          <a:p>
            <a:pPr>
              <a:defRPr/>
            </a:pPr>
            <a:fld id="{244F09B4-8E89-4BED-BEE9-F27492259FE8}" type="slidenum">
              <a:rPr lang="en-US" altLang="en-US"/>
              <a:pPr>
                <a:defRPr/>
              </a:pPr>
              <a:t>‹#›</a:t>
            </a:fld>
            <a:endParaRPr lang="en-US" altLang="en-US"/>
          </a:p>
        </p:txBody>
      </p:sp>
    </p:spTree>
    <p:extLst>
      <p:ext uri="{BB962C8B-B14F-4D97-AF65-F5344CB8AC3E}">
        <p14:creationId xmlns:p14="http://schemas.microsoft.com/office/powerpoint/2010/main" val="12078426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FFFFFF"/>
            </a:gs>
            <a:gs pos="100000">
              <a:srgbClr val="B8B8B8"/>
            </a:gs>
          </a:gsLst>
          <a:lin ang="5400000"/>
        </a:grad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685800" y="619125"/>
            <a:ext cx="7772400" cy="15954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366963"/>
            <a:ext cx="7772400" cy="34242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759450" y="5883275"/>
            <a:ext cx="2057400" cy="365125"/>
          </a:xfrm>
          <a:prstGeom prst="rect">
            <a:avLst/>
          </a:prstGeom>
        </p:spPr>
        <p:txBody>
          <a:bodyPr vert="horz" lIns="91440" tIns="45720" rIns="91440" bIns="45720" rtlCol="0" anchor="ctr"/>
          <a:lstStyle>
            <a:lvl1pPr algn="r" eaLnBrk="1" hangingPunct="1">
              <a:defRPr sz="1000">
                <a:solidFill>
                  <a:schemeClr val="tx1"/>
                </a:solidFill>
              </a:defRPr>
            </a:lvl1pPr>
          </a:lstStyle>
          <a:p>
            <a:pPr>
              <a:defRPr/>
            </a:pPr>
            <a:endParaRPr lang="en-US"/>
          </a:p>
        </p:txBody>
      </p:sp>
      <p:sp>
        <p:nvSpPr>
          <p:cNvPr id="5" name="Footer Placeholder 4"/>
          <p:cNvSpPr>
            <a:spLocks noGrp="1"/>
          </p:cNvSpPr>
          <p:nvPr>
            <p:ph type="ftr" sz="quarter" idx="3"/>
          </p:nvPr>
        </p:nvSpPr>
        <p:spPr>
          <a:xfrm>
            <a:off x="685800" y="5883275"/>
            <a:ext cx="5003800" cy="365125"/>
          </a:xfrm>
          <a:prstGeom prst="rect">
            <a:avLst/>
          </a:prstGeom>
        </p:spPr>
        <p:txBody>
          <a:bodyPr vert="horz" lIns="91440" tIns="45720" rIns="91440" bIns="45720" rtlCol="0" anchor="ctr"/>
          <a:lstStyle>
            <a:lvl1pPr algn="l" eaLnBrk="1" hangingPunct="1">
              <a:defRPr sz="1000">
                <a:solidFill>
                  <a:schemeClr val="tx1"/>
                </a:solidFill>
              </a:defRPr>
            </a:lvl1pPr>
          </a:lstStyle>
          <a:p>
            <a:pPr>
              <a:defRPr/>
            </a:pPr>
            <a:r>
              <a:rPr lang="en-CA"/>
              <a:t>ES&amp;RMP – ENGG 404 – Lecture 05 September to December 2012</a:t>
            </a:r>
            <a:endParaRPr lang="en-US"/>
          </a:p>
        </p:txBody>
      </p:sp>
      <p:sp>
        <p:nvSpPr>
          <p:cNvPr id="6" name="Slide Number Placeholder 5"/>
          <p:cNvSpPr>
            <a:spLocks noGrp="1"/>
          </p:cNvSpPr>
          <p:nvPr>
            <p:ph type="sldNum" sz="quarter" idx="4"/>
          </p:nvPr>
        </p:nvSpPr>
        <p:spPr>
          <a:xfrm>
            <a:off x="7885113" y="5883275"/>
            <a:ext cx="573087" cy="365125"/>
          </a:xfrm>
          <a:prstGeom prst="rect">
            <a:avLst/>
          </a:prstGeom>
        </p:spPr>
        <p:txBody>
          <a:bodyPr vert="horz" lIns="91440" tIns="45720" rIns="91440" bIns="45720" rtlCol="0" anchor="ctr"/>
          <a:lstStyle>
            <a:lvl1pPr algn="r" eaLnBrk="1" hangingPunct="1">
              <a:defRPr sz="1000">
                <a:solidFill>
                  <a:schemeClr val="tx1"/>
                </a:solidFill>
              </a:defRPr>
            </a:lvl1pPr>
          </a:lstStyle>
          <a:p>
            <a:pPr>
              <a:defRPr/>
            </a:pPr>
            <a:fld id="{7B3E3B1E-52B0-4898-B8EE-F77301DDB27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Lst>
  <p:transition>
    <p:fade/>
  </p:transition>
  <p:timing>
    <p:tnLst>
      <p:par>
        <p:cTn id="1" dur="indefinite" restart="never" nodeType="tmRoot"/>
      </p:par>
    </p:tnLst>
  </p:timing>
  <p:hf sldNum="0" hdr="0" dt="0"/>
  <p:txStyles>
    <p:titleStyle>
      <a:lvl1pPr algn="ctr" rtl="0" eaLnBrk="0" fontAlgn="base" hangingPunct="0">
        <a:lnSpc>
          <a:spcPct val="90000"/>
        </a:lnSpc>
        <a:spcBef>
          <a:spcPct val="0"/>
        </a:spcBef>
        <a:spcAft>
          <a:spcPct val="0"/>
        </a:spcAft>
        <a:defRPr sz="3600" kern="1200" cap="all">
          <a:solidFill>
            <a:schemeClr val="tx1"/>
          </a:solidFill>
          <a:latin typeface="+mj-lt"/>
          <a:ea typeface="+mj-ea"/>
          <a:cs typeface="+mj-cs"/>
        </a:defRPr>
      </a:lvl1pPr>
      <a:lvl2pPr algn="ctr" rtl="0" eaLnBrk="0" fontAlgn="base" hangingPunct="0">
        <a:lnSpc>
          <a:spcPct val="90000"/>
        </a:lnSpc>
        <a:spcBef>
          <a:spcPct val="0"/>
        </a:spcBef>
        <a:spcAft>
          <a:spcPct val="0"/>
        </a:spcAft>
        <a:defRPr sz="3600">
          <a:solidFill>
            <a:schemeClr val="tx1"/>
          </a:solidFill>
          <a:latin typeface="Tw Cen MT" panose="020B0602020104020603" pitchFamily="34" charset="0"/>
        </a:defRPr>
      </a:lvl2pPr>
      <a:lvl3pPr algn="ctr" rtl="0" eaLnBrk="0" fontAlgn="base" hangingPunct="0">
        <a:lnSpc>
          <a:spcPct val="90000"/>
        </a:lnSpc>
        <a:spcBef>
          <a:spcPct val="0"/>
        </a:spcBef>
        <a:spcAft>
          <a:spcPct val="0"/>
        </a:spcAft>
        <a:defRPr sz="3600">
          <a:solidFill>
            <a:schemeClr val="tx1"/>
          </a:solidFill>
          <a:latin typeface="Tw Cen MT" panose="020B0602020104020603" pitchFamily="34" charset="0"/>
        </a:defRPr>
      </a:lvl3pPr>
      <a:lvl4pPr algn="ctr" rtl="0" eaLnBrk="0" fontAlgn="base" hangingPunct="0">
        <a:lnSpc>
          <a:spcPct val="90000"/>
        </a:lnSpc>
        <a:spcBef>
          <a:spcPct val="0"/>
        </a:spcBef>
        <a:spcAft>
          <a:spcPct val="0"/>
        </a:spcAft>
        <a:defRPr sz="3600">
          <a:solidFill>
            <a:schemeClr val="tx1"/>
          </a:solidFill>
          <a:latin typeface="Tw Cen MT" panose="020B0602020104020603" pitchFamily="34" charset="0"/>
        </a:defRPr>
      </a:lvl4pPr>
      <a:lvl5pPr algn="ctr" rtl="0" eaLnBrk="0" fontAlgn="base" hangingPunct="0">
        <a:lnSpc>
          <a:spcPct val="90000"/>
        </a:lnSpc>
        <a:spcBef>
          <a:spcPct val="0"/>
        </a:spcBef>
        <a:spcAft>
          <a:spcPct val="0"/>
        </a:spcAft>
        <a:defRPr sz="3600">
          <a:solidFill>
            <a:schemeClr val="tx1"/>
          </a:solidFill>
          <a:latin typeface="Tw Cen MT" panose="020B0602020104020603" pitchFamily="34" charset="0"/>
        </a:defRPr>
      </a:lvl5pPr>
      <a:lvl6pPr marL="457200" algn="ctr" rtl="0" fontAlgn="base">
        <a:lnSpc>
          <a:spcPct val="90000"/>
        </a:lnSpc>
        <a:spcBef>
          <a:spcPct val="0"/>
        </a:spcBef>
        <a:spcAft>
          <a:spcPct val="0"/>
        </a:spcAft>
        <a:defRPr sz="3600">
          <a:solidFill>
            <a:schemeClr val="tx1"/>
          </a:solidFill>
          <a:latin typeface="Tw Cen MT" panose="020B0602020104020603" pitchFamily="34" charset="0"/>
        </a:defRPr>
      </a:lvl6pPr>
      <a:lvl7pPr marL="914400" algn="ctr" rtl="0" fontAlgn="base">
        <a:lnSpc>
          <a:spcPct val="90000"/>
        </a:lnSpc>
        <a:spcBef>
          <a:spcPct val="0"/>
        </a:spcBef>
        <a:spcAft>
          <a:spcPct val="0"/>
        </a:spcAft>
        <a:defRPr sz="3600">
          <a:solidFill>
            <a:schemeClr val="tx1"/>
          </a:solidFill>
          <a:latin typeface="Tw Cen MT" panose="020B0602020104020603" pitchFamily="34" charset="0"/>
        </a:defRPr>
      </a:lvl7pPr>
      <a:lvl8pPr marL="1371600" algn="ctr" rtl="0" fontAlgn="base">
        <a:lnSpc>
          <a:spcPct val="90000"/>
        </a:lnSpc>
        <a:spcBef>
          <a:spcPct val="0"/>
        </a:spcBef>
        <a:spcAft>
          <a:spcPct val="0"/>
        </a:spcAft>
        <a:defRPr sz="3600">
          <a:solidFill>
            <a:schemeClr val="tx1"/>
          </a:solidFill>
          <a:latin typeface="Tw Cen MT" panose="020B0602020104020603" pitchFamily="34" charset="0"/>
        </a:defRPr>
      </a:lvl8pPr>
      <a:lvl9pPr marL="1828800" algn="ctr" rtl="0" fontAlgn="base">
        <a:lnSpc>
          <a:spcPct val="90000"/>
        </a:lnSpc>
        <a:spcBef>
          <a:spcPct val="0"/>
        </a:spcBef>
        <a:spcAft>
          <a:spcPct val="0"/>
        </a:spcAft>
        <a:defRPr sz="3600">
          <a:solidFill>
            <a:schemeClr val="tx1"/>
          </a:solidFill>
          <a:latin typeface="Tw Cen MT" panose="020B0602020104020603" pitchFamily="34" charset="0"/>
        </a:defRPr>
      </a:lvl9pPr>
    </p:titleStyle>
    <p:bodyStyle>
      <a:lvl1pPr marL="228600" indent="-228600" algn="l" rtl="0" eaLnBrk="0" fontAlgn="base" hangingPunct="0">
        <a:lnSpc>
          <a:spcPct val="120000"/>
        </a:lnSpc>
        <a:spcBef>
          <a:spcPts val="1000"/>
        </a:spcBef>
        <a:spcAft>
          <a:spcPct val="0"/>
        </a:spcAft>
        <a:buClr>
          <a:schemeClr val="tx1"/>
        </a:buClr>
        <a:buFont typeface="Arial" panose="020B0604020202020204" pitchFamily="34" charset="0"/>
        <a:buChar char="•"/>
        <a:defRPr sz="2000" kern="1200" cap="all">
          <a:solidFill>
            <a:schemeClr val="tx1"/>
          </a:solidFill>
          <a:latin typeface="+mn-lt"/>
          <a:ea typeface="+mn-ea"/>
          <a:cs typeface="+mn-cs"/>
        </a:defRPr>
      </a:lvl1pPr>
      <a:lvl2pPr marL="685800" indent="-228600" algn="l" rtl="0" eaLnBrk="0" fontAlgn="base" hangingPunct="0">
        <a:lnSpc>
          <a:spcPct val="120000"/>
        </a:lnSpc>
        <a:spcBef>
          <a:spcPts val="500"/>
        </a:spcBef>
        <a:spcAft>
          <a:spcPct val="0"/>
        </a:spcAft>
        <a:buClr>
          <a:schemeClr val="tx1"/>
        </a:buClr>
        <a:buFont typeface="Arial" panose="020B0604020202020204" pitchFamily="34" charset="0"/>
        <a:buChar char="•"/>
        <a:defRPr kern="1200" cap="all">
          <a:solidFill>
            <a:schemeClr val="tx1"/>
          </a:solidFill>
          <a:latin typeface="+mn-lt"/>
          <a:ea typeface="+mn-ea"/>
          <a:cs typeface="+mn-cs"/>
        </a:defRPr>
      </a:lvl2pPr>
      <a:lvl3pPr marL="1143000" indent="-228600" algn="l" rtl="0" eaLnBrk="0" fontAlgn="base" hangingPunct="0">
        <a:lnSpc>
          <a:spcPct val="120000"/>
        </a:lnSpc>
        <a:spcBef>
          <a:spcPts val="500"/>
        </a:spcBef>
        <a:spcAft>
          <a:spcPct val="0"/>
        </a:spcAft>
        <a:buClr>
          <a:schemeClr val="tx1"/>
        </a:buClr>
        <a:buFont typeface="Arial" panose="020B0604020202020204" pitchFamily="34" charset="0"/>
        <a:buChar char="•"/>
        <a:defRPr sz="1600" kern="1200" cap="all">
          <a:solidFill>
            <a:schemeClr val="tx1"/>
          </a:solidFill>
          <a:latin typeface="+mn-lt"/>
          <a:ea typeface="+mn-ea"/>
          <a:cs typeface="+mn-cs"/>
        </a:defRPr>
      </a:lvl3pPr>
      <a:lvl4pPr marL="1600200" indent="-228600" algn="l" rtl="0" eaLnBrk="0" fontAlgn="base" hangingPunct="0">
        <a:lnSpc>
          <a:spcPct val="120000"/>
        </a:lnSpc>
        <a:spcBef>
          <a:spcPts val="500"/>
        </a:spcBef>
        <a:spcAft>
          <a:spcPct val="0"/>
        </a:spcAft>
        <a:buClr>
          <a:schemeClr val="tx1"/>
        </a:buClr>
        <a:buFont typeface="Arial" panose="020B0604020202020204" pitchFamily="34" charset="0"/>
        <a:buChar char="•"/>
        <a:defRPr sz="1400" kern="1200" cap="all">
          <a:solidFill>
            <a:schemeClr val="tx1"/>
          </a:solidFill>
          <a:latin typeface="+mn-lt"/>
          <a:ea typeface="+mn-ea"/>
          <a:cs typeface="+mn-cs"/>
        </a:defRPr>
      </a:lvl4pPr>
      <a:lvl5pPr marL="2057400" indent="-228600" algn="l" rtl="0" eaLnBrk="0" fontAlgn="base" hangingPunct="0">
        <a:lnSpc>
          <a:spcPct val="120000"/>
        </a:lnSpc>
        <a:spcBef>
          <a:spcPts val="500"/>
        </a:spcBef>
        <a:spcAft>
          <a:spcPct val="0"/>
        </a:spcAft>
        <a:buClr>
          <a:schemeClr val="tx1"/>
        </a:buClr>
        <a:buFont typeface="Arial" panose="020B0604020202020204" pitchFamily="34" charset="0"/>
        <a:buChar char="•"/>
        <a:defRPr sz="1400" kern="1200" cap="all">
          <a:solidFill>
            <a:schemeClr val="tx1"/>
          </a:solidFill>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w Cen MT" panose="020B0602020104020603"/>
              <a:ea typeface="+mn-ea"/>
              <a:cs typeface="Arial" panose="020B0604020202020204" pitchFamily="34" charset="0"/>
            </a:endParaRPr>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w Cen MT" panose="020B0602020104020603"/>
              <a:ea typeface="+mn-ea"/>
              <a:cs typeface="Arial" panose="020B0604020202020204" pitchFamily="34" charset="0"/>
            </a:endParaRPr>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prstClr val="black"/>
                </a:solidFill>
                <a:effectLst/>
                <a:uLnTx/>
                <a:uFillTx/>
                <a:latin typeface="Tw Cen MT" panose="020B0602020104020603"/>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black"/>
              </a:solidFill>
              <a:effectLst/>
              <a:uLnTx/>
              <a:uFillTx/>
              <a:latin typeface="Tw Cen MT" panose="020B0602020104020603"/>
              <a:ea typeface="+mn-ea"/>
              <a:cs typeface="Arial" panose="020B0604020202020204" pitchFamily="34" charset="0"/>
            </a:endParaRPr>
          </a:p>
        </p:txBody>
      </p:sp>
    </p:spTree>
    <p:extLst>
      <p:ext uri="{BB962C8B-B14F-4D97-AF65-F5344CB8AC3E}">
        <p14:creationId xmlns:p14="http://schemas.microsoft.com/office/powerpoint/2010/main" val="3102583193"/>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 id="2147484095" r:id="rId13"/>
    <p:sldLayoutId id="2147484096" r:id="rId14"/>
    <p:sldLayoutId id="2147484097" r:id="rId15"/>
    <p:sldLayoutId id="2147484098" r:id="rId16"/>
    <p:sldLayoutId id="214748409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jpe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jpe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www.mentimeter.com/"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idx="4294967295"/>
          </p:nvPr>
        </p:nvSpPr>
        <p:spPr>
          <a:xfrm>
            <a:off x="273050" y="1068388"/>
            <a:ext cx="8610600" cy="1371600"/>
          </a:xfrm>
        </p:spPr>
        <p:txBody>
          <a:bodyPr>
            <a:normAutofit/>
          </a:bodyPr>
          <a:lstStyle/>
          <a:p>
            <a:pPr eaLnBrk="1" fontAlgn="auto" hangingPunct="1">
              <a:spcAft>
                <a:spcPts val="0"/>
              </a:spcAft>
              <a:defRPr/>
            </a:pPr>
            <a:r>
              <a:rPr lang="en-US" altLang="en-US" b="1" i="1" cap="none" dirty="0" smtClean="0">
                <a:solidFill>
                  <a:srgbClr val="000099"/>
                </a:solidFill>
                <a:latin typeface="Arial" panose="020B0604020202020204" pitchFamily="34" charset="0"/>
                <a:cs typeface="Arial" panose="020B0604020202020204" pitchFamily="34" charset="0"/>
              </a:rPr>
              <a:t>On Becoming a </a:t>
            </a:r>
            <a:br>
              <a:rPr lang="en-US" altLang="en-US" b="1" i="1" cap="none" dirty="0" smtClean="0">
                <a:solidFill>
                  <a:srgbClr val="000099"/>
                </a:solidFill>
                <a:latin typeface="Arial" panose="020B0604020202020204" pitchFamily="34" charset="0"/>
                <a:cs typeface="Arial" panose="020B0604020202020204" pitchFamily="34" charset="0"/>
              </a:rPr>
            </a:br>
            <a:r>
              <a:rPr lang="en-US" altLang="en-US" b="1" i="1" cap="none" dirty="0" smtClean="0">
                <a:solidFill>
                  <a:srgbClr val="000099"/>
                </a:solidFill>
                <a:latin typeface="Arial" panose="020B0604020202020204" pitchFamily="34" charset="0"/>
                <a:cs typeface="Arial" panose="020B0604020202020204" pitchFamily="34" charset="0"/>
              </a:rPr>
              <a:t>Leader In Risk Management</a:t>
            </a:r>
            <a:endParaRPr lang="en-US" altLang="en-US" sz="5400" i="1" cap="none" dirty="0" smtClean="0">
              <a:solidFill>
                <a:srgbClr val="000099"/>
              </a:solidFill>
              <a:latin typeface="Arial" panose="020B0604020202020204" pitchFamily="34" charset="0"/>
              <a:cs typeface="Arial" panose="020B0604020202020204" pitchFamily="34" charset="0"/>
            </a:endParaRPr>
          </a:p>
        </p:txBody>
      </p:sp>
      <p:sp>
        <p:nvSpPr>
          <p:cNvPr id="2051" name="Rectangle 3"/>
          <p:cNvSpPr>
            <a:spLocks noGrp="1" noChangeArrowheads="1"/>
          </p:cNvSpPr>
          <p:nvPr>
            <p:ph type="subTitle" idx="4294967295"/>
          </p:nvPr>
        </p:nvSpPr>
        <p:spPr>
          <a:xfrm>
            <a:off x="273050" y="2439988"/>
            <a:ext cx="8610600" cy="3581400"/>
          </a:xfrm>
        </p:spPr>
        <p:txBody>
          <a:bodyPr>
            <a:normAutofit/>
          </a:bodyPr>
          <a:lstStyle/>
          <a:p>
            <a:pPr marL="0" indent="0" algn="ctr" eaLnBrk="1" fontAlgn="auto" hangingPunct="1">
              <a:lnSpc>
                <a:spcPct val="100000"/>
              </a:lnSpc>
              <a:spcBef>
                <a:spcPts val="0"/>
              </a:spcBef>
              <a:spcAft>
                <a:spcPts val="0"/>
              </a:spcAft>
              <a:buFont typeface="Wingdings" panose="05000000000000000000" pitchFamily="2" charset="2"/>
              <a:buNone/>
              <a:defRPr/>
            </a:pPr>
            <a:r>
              <a:rPr lang="en-US" altLang="en-US" sz="3000" b="1" dirty="0" smtClean="0">
                <a:latin typeface="Arial" panose="020B0604020202020204" pitchFamily="34" charset="0"/>
              </a:rPr>
              <a:t>ENGG404 – SEMINAR</a:t>
            </a:r>
          </a:p>
          <a:p>
            <a:pPr marL="0" indent="0" algn="ctr" eaLnBrk="1" fontAlgn="auto" hangingPunct="1">
              <a:lnSpc>
                <a:spcPct val="100000"/>
              </a:lnSpc>
              <a:spcBef>
                <a:spcPts val="0"/>
              </a:spcBef>
              <a:spcAft>
                <a:spcPts val="0"/>
              </a:spcAft>
              <a:buFont typeface="Wingdings" panose="05000000000000000000" pitchFamily="2" charset="2"/>
              <a:buNone/>
              <a:defRPr/>
            </a:pPr>
            <a:r>
              <a:rPr lang="en-CA" altLang="en-US" sz="3000" cap="none" dirty="0" smtClean="0">
                <a:latin typeface="Arial" panose="020B0604020202020204" pitchFamily="34" charset="0"/>
              </a:rPr>
              <a:t>Case #6: The Legal Side Of </a:t>
            </a:r>
            <a:br>
              <a:rPr lang="en-CA" altLang="en-US" sz="3000" cap="none" dirty="0" smtClean="0">
                <a:latin typeface="Arial" panose="020B0604020202020204" pitchFamily="34" charset="0"/>
              </a:rPr>
            </a:br>
            <a:r>
              <a:rPr lang="en-CA" altLang="en-US" sz="3000" cap="none" dirty="0" smtClean="0">
                <a:latin typeface="Arial" panose="020B0604020202020204" pitchFamily="34" charset="0"/>
              </a:rPr>
              <a:t>Risk Management and the Hub Oil Incident</a:t>
            </a:r>
            <a:endParaRPr lang="en-US" altLang="en-US" sz="1400" cap="none" dirty="0">
              <a:latin typeface="Arial" panose="020B0604020202020204" pitchFamily="34" charset="0"/>
            </a:endParaRPr>
          </a:p>
        </p:txBody>
      </p:sp>
      <p:sp>
        <p:nvSpPr>
          <p:cNvPr id="21509"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r" eaLnBrk="1" hangingPunct="1">
              <a:lnSpc>
                <a:spcPct val="100000"/>
              </a:lnSpc>
              <a:spcBef>
                <a:spcPct val="0"/>
              </a:spcBef>
              <a:buClrTx/>
              <a:buFontTx/>
              <a:buNone/>
            </a:pPr>
            <a:fld id="{CDC78CA4-A24E-4BDE-9313-4ACBD7966812}" type="slidenum">
              <a:rPr lang="en-US" altLang="en-US" sz="1200" b="1">
                <a:solidFill>
                  <a:srgbClr val="000000"/>
                </a:solidFill>
                <a:latin typeface="Arial" panose="020B0604020202020204" pitchFamily="34" charset="0"/>
                <a:ea typeface="ＭＳ Ｐゴシック" panose="020B0600070205080204" pitchFamily="34" charset="-128"/>
              </a:rPr>
              <a:pPr algn="r" eaLnBrk="1" hangingPunct="1">
                <a:lnSpc>
                  <a:spcPct val="100000"/>
                </a:lnSpc>
                <a:spcBef>
                  <a:spcPct val="0"/>
                </a:spcBef>
                <a:buClrTx/>
                <a:buFontTx/>
                <a:buNone/>
              </a:pPr>
              <a:t>1</a:t>
            </a:fld>
            <a:endParaRPr lang="en-US" altLang="en-US" sz="1200" b="1">
              <a:solidFill>
                <a:srgbClr val="000000"/>
              </a:solidFill>
              <a:latin typeface="Arial" panose="020B0604020202020204" pitchFamily="34" charset="0"/>
              <a:ea typeface="ＭＳ Ｐゴシック" panose="020B0600070205080204" pitchFamily="34" charset="-128"/>
            </a:endParaRPr>
          </a:p>
        </p:txBody>
      </p:sp>
      <p:pic>
        <p:nvPicPr>
          <p:cNvPr id="2151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050" y="4076700"/>
            <a:ext cx="20193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
          <p:cNvPicPr>
            <a:picLocks noChangeAspect="1"/>
          </p:cNvPicPr>
          <p:nvPr/>
        </p:nvPicPr>
        <p:blipFill>
          <a:blip r:embed="rId4">
            <a:extLst>
              <a:ext uri="{28A0092B-C50C-407E-A947-70E740481C1C}">
                <a14:useLocalDpi xmlns:a14="http://schemas.microsoft.com/office/drawing/2010/main" val="0"/>
              </a:ext>
            </a:extLst>
          </a:blip>
          <a:srcRect b="5457"/>
          <a:stretch>
            <a:fillRect/>
          </a:stretch>
        </p:blipFill>
        <p:spPr bwMode="auto">
          <a:xfrm>
            <a:off x="6216650" y="4303713"/>
            <a:ext cx="2667000"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E280BA06-0EAC-744D-A376-407BDF611DA3}"/>
              </a:ext>
            </a:extLst>
          </p:cNvPr>
          <p:cNvSpPr txBox="1"/>
          <p:nvPr/>
        </p:nvSpPr>
        <p:spPr>
          <a:xfrm>
            <a:off x="152400" y="387108"/>
            <a:ext cx="1176817" cy="461665"/>
          </a:xfrm>
          <a:prstGeom prst="rect">
            <a:avLst/>
          </a:prstGeom>
          <a:solidFill>
            <a:srgbClr val="FFFFFF"/>
          </a:solidFill>
          <a:ln w="12700" cap="flat" cmpd="sng" algn="ctr">
            <a:solidFill>
              <a:schemeClr val="tx1"/>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panose="020F0502020204030204"/>
                <a:cs typeface="+mn-cs"/>
              </a:rPr>
              <a:t>Fundamentals of RM</a:t>
            </a:r>
          </a:p>
        </p:txBody>
      </p:sp>
      <p:sp>
        <p:nvSpPr>
          <p:cNvPr id="24" name="TextBox 23">
            <a:extLst>
              <a:ext uri="{FF2B5EF4-FFF2-40B4-BE49-F238E27FC236}">
                <a16:creationId xmlns:a16="http://schemas.microsoft.com/office/drawing/2014/main" id="{C2A3F0EB-FB4A-E74F-AF61-97BBBD5D6B54}"/>
              </a:ext>
            </a:extLst>
          </p:cNvPr>
          <p:cNvSpPr txBox="1"/>
          <p:nvPr/>
        </p:nvSpPr>
        <p:spPr>
          <a:xfrm>
            <a:off x="1481035" y="381001"/>
            <a:ext cx="1024999" cy="461665"/>
          </a:xfrm>
          <a:prstGeom prst="rect">
            <a:avLst/>
          </a:prstGeom>
          <a:solidFill>
            <a:srgbClr val="FFFFFF"/>
          </a:solidFill>
          <a:ln w="12700" cap="flat" cmpd="sng" algn="ctr">
            <a:solidFill>
              <a:schemeClr val="tx1"/>
            </a:solidFill>
            <a:prstDash val="solid"/>
            <a:miter lim="800000"/>
          </a:ln>
          <a:effectLst/>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latin typeface="Calibri" panose="020F0502020204030204"/>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Calibri" panose="020F0502020204030204"/>
                <a:cs typeface="+mn-cs"/>
              </a:rPr>
              <a:t>RM </a:t>
            </a:r>
            <a:r>
              <a:rPr kumimoji="0" lang="en-US" sz="1200" b="0" i="0" u="none" strike="noStrike" kern="0" cap="none" spc="0" normalizeH="0" baseline="0" noProof="0" dirty="0" smtClean="0">
                <a:ln>
                  <a:noFill/>
                </a:ln>
                <a:solidFill>
                  <a:schemeClr val="tx1"/>
                </a:solidFill>
                <a:effectLst/>
                <a:uLnTx/>
                <a:uFillTx/>
                <a:latin typeface="Calibri" panose="020F0502020204030204"/>
                <a:cs typeface="+mn-cs"/>
              </a:rPr>
              <a:t>System </a:t>
            </a:r>
            <a:r>
              <a:rPr kumimoji="0" lang="en-US" sz="1200" b="0" i="0" u="none" strike="noStrike" kern="0" cap="none" spc="0" normalizeH="0" baseline="0" noProof="0" dirty="0">
                <a:ln>
                  <a:noFill/>
                </a:ln>
                <a:solidFill>
                  <a:schemeClr val="tx1"/>
                </a:solidFill>
                <a:effectLst/>
                <a:uLnTx/>
                <a:uFillTx/>
                <a:latin typeface="Calibri" panose="020F0502020204030204"/>
                <a:cs typeface="+mn-cs"/>
              </a:rPr>
              <a:t>and </a:t>
            </a:r>
            <a:r>
              <a:rPr kumimoji="0" lang="en-US" sz="1200" b="0" i="0" u="none" strike="noStrike" kern="0" cap="none" spc="0" normalizeH="0" baseline="0" noProof="0" dirty="0" smtClean="0">
                <a:ln>
                  <a:noFill/>
                </a:ln>
                <a:solidFill>
                  <a:schemeClr val="tx1"/>
                </a:solidFill>
                <a:effectLst/>
                <a:uLnTx/>
                <a:uFillTx/>
                <a:latin typeface="Calibri" panose="020F0502020204030204"/>
                <a:cs typeface="+mn-cs"/>
              </a:rPr>
              <a:t>Process</a:t>
            </a:r>
            <a:endParaRPr kumimoji="0" lang="en-US" sz="1200" b="0" i="0" u="none" strike="noStrike" kern="0" cap="none" spc="0" normalizeH="0" baseline="0" noProof="0" dirty="0">
              <a:ln>
                <a:noFill/>
              </a:ln>
              <a:solidFill>
                <a:schemeClr val="tx1"/>
              </a:solidFill>
              <a:effectLst/>
              <a:uLnTx/>
              <a:uFillTx/>
              <a:latin typeface="Calibri" panose="020F0502020204030204"/>
              <a:cs typeface="+mn-cs"/>
            </a:endParaRPr>
          </a:p>
        </p:txBody>
      </p:sp>
      <p:sp>
        <p:nvSpPr>
          <p:cNvPr id="25" name="TextBox 24">
            <a:extLst>
              <a:ext uri="{FF2B5EF4-FFF2-40B4-BE49-F238E27FC236}">
                <a16:creationId xmlns:a16="http://schemas.microsoft.com/office/drawing/2014/main" id="{1B57CC03-96B6-BD48-A56A-7486ED5F42DD}"/>
              </a:ext>
            </a:extLst>
          </p:cNvPr>
          <p:cNvSpPr txBox="1"/>
          <p:nvPr/>
        </p:nvSpPr>
        <p:spPr>
          <a:xfrm>
            <a:off x="7874130" y="381001"/>
            <a:ext cx="1155550" cy="461665"/>
          </a:xfrm>
          <a:prstGeom prst="rect">
            <a:avLst/>
          </a:prstGeom>
          <a:solidFill>
            <a:srgbClr val="FFFF00"/>
          </a:solidFill>
          <a:ln w="12700" cap="flat" cmpd="sng" algn="ctr">
            <a:solidFill>
              <a:schemeClr val="tx1"/>
            </a:solidFill>
            <a:prstDash val="solid"/>
            <a:miter lim="800000"/>
          </a:ln>
          <a:effectLst/>
        </p:spPr>
        <p:txBody>
          <a:bodyPr wrap="square" rtlCol="0">
            <a:spAutoFit/>
          </a:bodyP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solidFill>
                  <a:srgbClr val="00007D"/>
                </a:solidFill>
                <a:effectLst/>
                <a:uLnTx/>
                <a:uFillTx/>
                <a:latin typeface="Calibri" panose="020F0502020204030204"/>
                <a:cs typeface="+mn-cs"/>
              </a:defRPr>
            </a:lvl1pPr>
          </a:lstStyle>
          <a:p>
            <a:r>
              <a:rPr lang="en-US" dirty="0">
                <a:solidFill>
                  <a:schemeClr val="tx1"/>
                </a:solidFill>
              </a:rPr>
              <a:t>Applications &amp; Perspectives</a:t>
            </a:r>
          </a:p>
        </p:txBody>
      </p:sp>
      <p:sp>
        <p:nvSpPr>
          <p:cNvPr id="26" name="TextBox 25">
            <a:extLst>
              <a:ext uri="{FF2B5EF4-FFF2-40B4-BE49-F238E27FC236}">
                <a16:creationId xmlns:a16="http://schemas.microsoft.com/office/drawing/2014/main" id="{FA4F14A7-AC07-064A-8664-71822DE60C3F}"/>
              </a:ext>
            </a:extLst>
          </p:cNvPr>
          <p:cNvSpPr txBox="1"/>
          <p:nvPr/>
        </p:nvSpPr>
        <p:spPr>
          <a:xfrm>
            <a:off x="7051217" y="381001"/>
            <a:ext cx="671096" cy="461665"/>
          </a:xfrm>
          <a:prstGeom prst="rect">
            <a:avLst/>
          </a:prstGeom>
          <a:solidFill>
            <a:srgbClr val="FFFFFF"/>
          </a:solidFill>
          <a:ln w="12700" cap="flat" cmpd="sng" algn="ctr">
            <a:solidFill>
              <a:schemeClr val="tx1"/>
            </a:solidFill>
            <a:prstDash val="solid"/>
            <a:miter lim="800000"/>
          </a:ln>
          <a:effectLst/>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latin typeface="Calibri" panose="020F0502020204030204"/>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Calibri" panose="020F0502020204030204"/>
                <a:cs typeface="+mn-cs"/>
              </a:rPr>
              <a:t>People &amp; Org.</a:t>
            </a:r>
          </a:p>
        </p:txBody>
      </p:sp>
      <p:sp>
        <p:nvSpPr>
          <p:cNvPr id="27" name="TextBox 26">
            <a:extLst>
              <a:ext uri="{FF2B5EF4-FFF2-40B4-BE49-F238E27FC236}">
                <a16:creationId xmlns:a16="http://schemas.microsoft.com/office/drawing/2014/main" id="{AC1CC9B8-9392-D441-8A6A-FB3DE2F6608C}"/>
              </a:ext>
            </a:extLst>
          </p:cNvPr>
          <p:cNvSpPr txBox="1"/>
          <p:nvPr/>
        </p:nvSpPr>
        <p:spPr>
          <a:xfrm>
            <a:off x="3834668" y="381001"/>
            <a:ext cx="1024999" cy="461665"/>
          </a:xfrm>
          <a:prstGeom prst="rect">
            <a:avLst/>
          </a:prstGeom>
          <a:solidFill>
            <a:sysClr val="window" lastClr="FFFFFF"/>
          </a:solidFill>
          <a:ln w="12700" cap="flat" cmpd="sng" algn="ctr">
            <a:solidFill>
              <a:schemeClr val="tx1"/>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panose="020F0502020204030204"/>
                <a:cs typeface="+mn-cs"/>
              </a:rPr>
              <a:t>Incident </a:t>
            </a:r>
            <a:r>
              <a:rPr kumimoji="0" lang="en-US" sz="1200" b="0" i="0" u="none" strike="noStrike" kern="0" cap="none" spc="0" normalizeH="0" baseline="0" noProof="0" dirty="0" smtClean="0">
                <a:ln>
                  <a:noFill/>
                </a:ln>
                <a:effectLst/>
                <a:uLnTx/>
                <a:uFillTx/>
                <a:latin typeface="Calibri" panose="020F0502020204030204"/>
                <a:cs typeface="+mn-cs"/>
              </a:rPr>
              <a:t>Investigation</a:t>
            </a:r>
            <a:endParaRPr kumimoji="0" lang="en-US" sz="1200" b="0" i="0" u="none" strike="noStrike" kern="0" cap="none" spc="0" normalizeH="0" baseline="0" noProof="0" dirty="0">
              <a:ln>
                <a:noFill/>
              </a:ln>
              <a:effectLst/>
              <a:uLnTx/>
              <a:uFillTx/>
              <a:latin typeface="Calibri" panose="020F0502020204030204"/>
              <a:cs typeface="+mn-cs"/>
            </a:endParaRPr>
          </a:p>
        </p:txBody>
      </p:sp>
      <p:sp>
        <p:nvSpPr>
          <p:cNvPr id="28" name="TextBox 27">
            <a:extLst>
              <a:ext uri="{FF2B5EF4-FFF2-40B4-BE49-F238E27FC236}">
                <a16:creationId xmlns:a16="http://schemas.microsoft.com/office/drawing/2014/main" id="{FBF49535-156B-984E-864C-4B33B5E1F007}"/>
              </a:ext>
            </a:extLst>
          </p:cNvPr>
          <p:cNvSpPr txBox="1"/>
          <p:nvPr/>
        </p:nvSpPr>
        <p:spPr>
          <a:xfrm>
            <a:off x="5011484" y="381001"/>
            <a:ext cx="1024999" cy="461665"/>
          </a:xfrm>
          <a:prstGeom prst="rect">
            <a:avLst/>
          </a:prstGeom>
          <a:solidFill>
            <a:srgbClr val="FFFF00"/>
          </a:solidFill>
          <a:ln w="12700" cap="flat" cmpd="sng" algn="ctr">
            <a:solidFill>
              <a:schemeClr val="tx1"/>
            </a:solidFill>
            <a:prstDash val="solid"/>
            <a:miter lim="800000"/>
          </a:ln>
          <a:effectLst/>
        </p:spPr>
        <p:txBody>
          <a:bodyPr wrap="square" rtlCol="0">
            <a:spAutoFit/>
          </a:bodyP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solidFill>
                  <a:srgbClr val="00007D"/>
                </a:solidFill>
                <a:effectLst/>
                <a:uLnTx/>
                <a:uFillTx/>
                <a:latin typeface="Calibri" panose="020F0502020204030204"/>
                <a:cs typeface="+mn-cs"/>
              </a:defRPr>
            </a:lvl1pPr>
          </a:lstStyle>
          <a:p>
            <a:r>
              <a:rPr lang="en-US" dirty="0">
                <a:solidFill>
                  <a:schemeClr val="tx1"/>
                </a:solidFill>
              </a:rPr>
              <a:t>RM Tools &amp; Challenges</a:t>
            </a:r>
          </a:p>
        </p:txBody>
      </p:sp>
      <p:sp>
        <p:nvSpPr>
          <p:cNvPr id="29" name="TextBox 28">
            <a:extLst>
              <a:ext uri="{FF2B5EF4-FFF2-40B4-BE49-F238E27FC236}">
                <a16:creationId xmlns:a16="http://schemas.microsoft.com/office/drawing/2014/main" id="{6BCE05AB-BEB5-3D4C-881F-EA7B1B33EE17}"/>
              </a:ext>
            </a:extLst>
          </p:cNvPr>
          <p:cNvSpPr txBox="1"/>
          <p:nvPr/>
        </p:nvSpPr>
        <p:spPr>
          <a:xfrm>
            <a:off x="2657851" y="381525"/>
            <a:ext cx="1024999" cy="461665"/>
          </a:xfrm>
          <a:prstGeom prst="rect">
            <a:avLst/>
          </a:prstGeom>
          <a:solidFill>
            <a:srgbClr val="FFFF00"/>
          </a:solidFill>
          <a:ln w="12700" cap="flat" cmpd="sng" algn="ctr">
            <a:solidFill>
              <a:schemeClr val="tx1"/>
            </a:solidFill>
            <a:prstDash val="solid"/>
            <a:miter lim="800000"/>
          </a:ln>
          <a:effectLst/>
        </p:spPr>
        <p:txBody>
          <a:bodyPr wrap="square" rtlCol="0">
            <a:spAutoFit/>
          </a:bodyP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effectLst/>
                <a:uLnTx/>
                <a:uFillTx/>
                <a:latin typeface="Calibri" panose="020F0502020204030204"/>
                <a:cs typeface="+mn-cs"/>
              </a:defRPr>
            </a:lvl1pPr>
          </a:lstStyle>
          <a:p>
            <a:r>
              <a:rPr lang="en-US" dirty="0"/>
              <a:t>Leadership in RM</a:t>
            </a:r>
          </a:p>
        </p:txBody>
      </p:sp>
      <p:cxnSp>
        <p:nvCxnSpPr>
          <p:cNvPr id="30" name="Straight Arrow Connector 29">
            <a:extLst>
              <a:ext uri="{FF2B5EF4-FFF2-40B4-BE49-F238E27FC236}">
                <a16:creationId xmlns:a16="http://schemas.microsoft.com/office/drawing/2014/main" id="{F1F02F7A-1E19-E046-9F74-A7A0977E07CB}"/>
              </a:ext>
            </a:extLst>
          </p:cNvPr>
          <p:cNvCxnSpPr>
            <a:cxnSpLocks/>
            <a:stCxn id="23" idx="3"/>
            <a:endCxn id="24" idx="1"/>
          </p:cNvCxnSpPr>
          <p:nvPr/>
        </p:nvCxnSpPr>
        <p:spPr>
          <a:xfrm flipV="1">
            <a:off x="1329217" y="611834"/>
            <a:ext cx="151818" cy="6107"/>
          </a:xfrm>
          <a:prstGeom prst="straightConnector1">
            <a:avLst/>
          </a:prstGeom>
          <a:noFill/>
          <a:ln w="6350" cap="flat" cmpd="sng" algn="ctr">
            <a:solidFill>
              <a:schemeClr val="tx1"/>
            </a:solidFill>
            <a:prstDash val="solid"/>
            <a:miter lim="800000"/>
            <a:tailEnd type="triangle"/>
          </a:ln>
          <a:effectLst/>
        </p:spPr>
      </p:cxnSp>
      <p:cxnSp>
        <p:nvCxnSpPr>
          <p:cNvPr id="31" name="Straight Arrow Connector 30">
            <a:extLst>
              <a:ext uri="{FF2B5EF4-FFF2-40B4-BE49-F238E27FC236}">
                <a16:creationId xmlns:a16="http://schemas.microsoft.com/office/drawing/2014/main" id="{6E1E2447-2B5F-9F42-9757-7AE0084C547C}"/>
              </a:ext>
            </a:extLst>
          </p:cNvPr>
          <p:cNvCxnSpPr>
            <a:stCxn id="24" idx="3"/>
            <a:endCxn id="29" idx="1"/>
          </p:cNvCxnSpPr>
          <p:nvPr/>
        </p:nvCxnSpPr>
        <p:spPr>
          <a:xfrm>
            <a:off x="2506034" y="611834"/>
            <a:ext cx="151817" cy="524"/>
          </a:xfrm>
          <a:prstGeom prst="straightConnector1">
            <a:avLst/>
          </a:prstGeom>
          <a:noFill/>
          <a:ln w="6350" cap="flat" cmpd="sng" algn="ctr">
            <a:solidFill>
              <a:schemeClr val="tx1"/>
            </a:solidFill>
            <a:prstDash val="solid"/>
            <a:miter lim="800000"/>
            <a:tailEnd type="triangle"/>
          </a:ln>
          <a:effectLst/>
        </p:spPr>
      </p:cxnSp>
      <p:cxnSp>
        <p:nvCxnSpPr>
          <p:cNvPr id="32" name="Straight Arrow Connector 31">
            <a:extLst>
              <a:ext uri="{FF2B5EF4-FFF2-40B4-BE49-F238E27FC236}">
                <a16:creationId xmlns:a16="http://schemas.microsoft.com/office/drawing/2014/main" id="{7F495146-E623-9542-BA4C-D514AF0BDE65}"/>
              </a:ext>
            </a:extLst>
          </p:cNvPr>
          <p:cNvCxnSpPr>
            <a:stCxn id="29" idx="3"/>
            <a:endCxn id="27" idx="1"/>
          </p:cNvCxnSpPr>
          <p:nvPr/>
        </p:nvCxnSpPr>
        <p:spPr>
          <a:xfrm flipV="1">
            <a:off x="3682851" y="611834"/>
            <a:ext cx="151817" cy="524"/>
          </a:xfrm>
          <a:prstGeom prst="straightConnector1">
            <a:avLst/>
          </a:prstGeom>
          <a:noFill/>
          <a:ln w="6350" cap="flat" cmpd="sng" algn="ctr">
            <a:solidFill>
              <a:schemeClr val="tx1"/>
            </a:solidFill>
            <a:prstDash val="solid"/>
            <a:miter lim="800000"/>
            <a:tailEnd type="triangle"/>
          </a:ln>
          <a:effectLst/>
        </p:spPr>
      </p:cxnSp>
      <p:cxnSp>
        <p:nvCxnSpPr>
          <p:cNvPr id="33" name="Straight Arrow Connector 32">
            <a:extLst>
              <a:ext uri="{FF2B5EF4-FFF2-40B4-BE49-F238E27FC236}">
                <a16:creationId xmlns:a16="http://schemas.microsoft.com/office/drawing/2014/main" id="{4E5A2979-0BF7-1F4E-AFA2-0814FB3085D3}"/>
              </a:ext>
            </a:extLst>
          </p:cNvPr>
          <p:cNvCxnSpPr>
            <a:stCxn id="27" idx="3"/>
            <a:endCxn id="28" idx="1"/>
          </p:cNvCxnSpPr>
          <p:nvPr/>
        </p:nvCxnSpPr>
        <p:spPr>
          <a:xfrm>
            <a:off x="4859667" y="611834"/>
            <a:ext cx="151817" cy="0"/>
          </a:xfrm>
          <a:prstGeom prst="straightConnector1">
            <a:avLst/>
          </a:prstGeom>
          <a:noFill/>
          <a:ln w="6350" cap="flat" cmpd="sng" algn="ctr">
            <a:solidFill>
              <a:schemeClr val="tx1"/>
            </a:solidFill>
            <a:prstDash val="solid"/>
            <a:miter lim="800000"/>
            <a:tailEnd type="triangle"/>
          </a:ln>
          <a:effectLst/>
        </p:spPr>
      </p:cxnSp>
      <p:cxnSp>
        <p:nvCxnSpPr>
          <p:cNvPr id="34" name="Straight Arrow Connector 33">
            <a:extLst>
              <a:ext uri="{FF2B5EF4-FFF2-40B4-BE49-F238E27FC236}">
                <a16:creationId xmlns:a16="http://schemas.microsoft.com/office/drawing/2014/main" id="{1E77E9E2-CAD5-794E-8BD8-5A2FAC074082}"/>
              </a:ext>
            </a:extLst>
          </p:cNvPr>
          <p:cNvCxnSpPr>
            <a:cxnSpLocks/>
            <a:stCxn id="28" idx="3"/>
          </p:cNvCxnSpPr>
          <p:nvPr/>
        </p:nvCxnSpPr>
        <p:spPr>
          <a:xfrm>
            <a:off x="6036483" y="611834"/>
            <a:ext cx="151818" cy="1"/>
          </a:xfrm>
          <a:prstGeom prst="straightConnector1">
            <a:avLst/>
          </a:prstGeom>
          <a:noFill/>
          <a:ln w="6350" cap="flat" cmpd="sng" algn="ctr">
            <a:solidFill>
              <a:schemeClr val="tx1"/>
            </a:solidFill>
            <a:prstDash val="solid"/>
            <a:miter lim="800000"/>
            <a:tailEnd type="triangle"/>
          </a:ln>
          <a:effectLst/>
        </p:spPr>
      </p:cxnSp>
      <p:cxnSp>
        <p:nvCxnSpPr>
          <p:cNvPr id="35" name="Straight Arrow Connector 34">
            <a:extLst>
              <a:ext uri="{FF2B5EF4-FFF2-40B4-BE49-F238E27FC236}">
                <a16:creationId xmlns:a16="http://schemas.microsoft.com/office/drawing/2014/main" id="{C07E2890-CE5A-164B-9554-A6DF9BCE51B0}"/>
              </a:ext>
            </a:extLst>
          </p:cNvPr>
          <p:cNvCxnSpPr>
            <a:cxnSpLocks/>
            <a:endCxn id="26" idx="1"/>
          </p:cNvCxnSpPr>
          <p:nvPr/>
        </p:nvCxnSpPr>
        <p:spPr>
          <a:xfrm flipV="1">
            <a:off x="6899400" y="611834"/>
            <a:ext cx="151817" cy="2"/>
          </a:xfrm>
          <a:prstGeom prst="straightConnector1">
            <a:avLst/>
          </a:prstGeom>
          <a:noFill/>
          <a:ln w="6350" cap="flat" cmpd="sng" algn="ctr">
            <a:solidFill>
              <a:schemeClr val="tx1"/>
            </a:solidFill>
            <a:prstDash val="solid"/>
            <a:miter lim="800000"/>
            <a:tailEnd type="triangle"/>
          </a:ln>
          <a:effectLst/>
        </p:spPr>
      </p:cxnSp>
      <p:cxnSp>
        <p:nvCxnSpPr>
          <p:cNvPr id="36" name="Straight Arrow Connector 35">
            <a:extLst>
              <a:ext uri="{FF2B5EF4-FFF2-40B4-BE49-F238E27FC236}">
                <a16:creationId xmlns:a16="http://schemas.microsoft.com/office/drawing/2014/main" id="{CDFA9BF6-5C45-3948-A2E1-8081226956D9}"/>
              </a:ext>
            </a:extLst>
          </p:cNvPr>
          <p:cNvCxnSpPr>
            <a:stCxn id="26" idx="3"/>
            <a:endCxn id="25" idx="1"/>
          </p:cNvCxnSpPr>
          <p:nvPr/>
        </p:nvCxnSpPr>
        <p:spPr>
          <a:xfrm>
            <a:off x="7722313" y="611834"/>
            <a:ext cx="151817" cy="0"/>
          </a:xfrm>
          <a:prstGeom prst="straightConnector1">
            <a:avLst/>
          </a:prstGeom>
          <a:noFill/>
          <a:ln w="6350" cap="flat" cmpd="sng" algn="ctr">
            <a:solidFill>
              <a:schemeClr val="tx1"/>
            </a:solidFill>
            <a:prstDash val="solid"/>
            <a:miter lim="800000"/>
            <a:tailEnd type="triangle"/>
          </a:ln>
          <a:effectLst/>
        </p:spPr>
      </p:cxnSp>
      <p:sp>
        <p:nvSpPr>
          <p:cNvPr id="37" name="TextBox 36">
            <a:extLst>
              <a:ext uri="{FF2B5EF4-FFF2-40B4-BE49-F238E27FC236}">
                <a16:creationId xmlns:a16="http://schemas.microsoft.com/office/drawing/2014/main" id="{4946A4CA-44A0-004C-A0F5-E6FE7E5CA79D}"/>
              </a:ext>
            </a:extLst>
          </p:cNvPr>
          <p:cNvSpPr txBox="1"/>
          <p:nvPr/>
        </p:nvSpPr>
        <p:spPr>
          <a:xfrm>
            <a:off x="6188301" y="381000"/>
            <a:ext cx="692362" cy="461665"/>
          </a:xfrm>
          <a:prstGeom prst="rect">
            <a:avLst/>
          </a:prstGeom>
          <a:solidFill>
            <a:srgbClr val="FFFF00"/>
          </a:solidFill>
          <a:ln w="12700" cap="flat" cmpd="sng" algn="ctr">
            <a:solidFill>
              <a:schemeClr val="tx1"/>
            </a:solidFill>
            <a:prstDash val="solid"/>
            <a:miter lim="800000"/>
          </a:ln>
          <a:effectLst/>
        </p:spPr>
        <p:txBody>
          <a:bodyPr wrap="square" rtlCol="0">
            <a:spAutoFit/>
          </a:bodyP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effectLst/>
                <a:uLnTx/>
                <a:uFillTx/>
                <a:latin typeface="Calibri" panose="020F0502020204030204"/>
                <a:cs typeface="+mn-cs"/>
              </a:defRPr>
            </a:lvl1pPr>
          </a:lstStyle>
          <a:p>
            <a:r>
              <a:rPr lang="en-US" dirty="0"/>
              <a:t>RM in Industry</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r" eaLnBrk="1" hangingPunct="1">
              <a:lnSpc>
                <a:spcPct val="100000"/>
              </a:lnSpc>
              <a:spcBef>
                <a:spcPct val="0"/>
              </a:spcBef>
              <a:buClrTx/>
              <a:buFontTx/>
              <a:buNone/>
            </a:pPr>
            <a:fld id="{7A0CBAB6-D892-42A6-970B-09BC5F1E43A8}" type="slidenum">
              <a:rPr lang="en-US" altLang="en-US" sz="1200" b="1">
                <a:solidFill>
                  <a:srgbClr val="000000"/>
                </a:solidFill>
                <a:latin typeface="Arial" panose="020B0604020202020204" pitchFamily="34" charset="0"/>
                <a:ea typeface="ＭＳ Ｐゴシック" panose="020B0600070205080204" pitchFamily="34" charset="-128"/>
              </a:rPr>
              <a:pPr algn="r" eaLnBrk="1" hangingPunct="1">
                <a:lnSpc>
                  <a:spcPct val="100000"/>
                </a:lnSpc>
                <a:spcBef>
                  <a:spcPct val="0"/>
                </a:spcBef>
                <a:buClrTx/>
                <a:buFontTx/>
                <a:buNone/>
              </a:pPr>
              <a:t>10</a:t>
            </a:fld>
            <a:endParaRPr lang="en-US" altLang="en-US" sz="1200" b="1">
              <a:solidFill>
                <a:srgbClr val="000000"/>
              </a:solidFill>
              <a:latin typeface="Arial" panose="020B0604020202020204" pitchFamily="34" charset="0"/>
              <a:ea typeface="ＭＳ Ｐゴシック" panose="020B0600070205080204" pitchFamily="34" charset="-128"/>
            </a:endParaRPr>
          </a:p>
        </p:txBody>
      </p:sp>
      <p:sp>
        <p:nvSpPr>
          <p:cNvPr id="9" name="TextBox 8"/>
          <p:cNvSpPr txBox="1"/>
          <p:nvPr/>
        </p:nvSpPr>
        <p:spPr>
          <a:xfrm>
            <a:off x="455614" y="1295400"/>
            <a:ext cx="8228012" cy="4419600"/>
          </a:xfrm>
          <a:prstGeom prst="rect">
            <a:avLst/>
          </a:prstGeom>
          <a:solidFill>
            <a:srgbClr val="000099"/>
          </a:solidFill>
          <a:ln>
            <a:solidFill>
              <a:srgbClr val="000099"/>
            </a:solidFill>
          </a:ln>
        </p:spPr>
        <p:txBody>
          <a:bodyPr wrap="square" rtlCol="0">
            <a:noAutofit/>
          </a:bodyPr>
          <a:lstStyle/>
          <a:p>
            <a:pPr marL="342900" indent="-342900">
              <a:buFont typeface="Wingdings" panose="05000000000000000000" pitchFamily="2" charset="2"/>
              <a:buChar char="Ø"/>
            </a:pPr>
            <a:r>
              <a:rPr lang="en-CA" i="1" dirty="0" smtClean="0">
                <a:solidFill>
                  <a:schemeClr val="bg1"/>
                </a:solidFill>
                <a:latin typeface="Arial" panose="020B0604020202020204" pitchFamily="34" charset="0"/>
              </a:rPr>
              <a:t>Note any questions that you may have and post on </a:t>
            </a:r>
            <a:r>
              <a:rPr lang="en-CA" i="1" dirty="0" err="1" smtClean="0">
                <a:solidFill>
                  <a:schemeClr val="bg1"/>
                </a:solidFill>
                <a:latin typeface="Arial" panose="020B0604020202020204" pitchFamily="34" charset="0"/>
              </a:rPr>
              <a:t>Mentimeter</a:t>
            </a:r>
            <a:r>
              <a:rPr lang="en-CA" i="1" dirty="0" smtClean="0">
                <a:solidFill>
                  <a:schemeClr val="bg1"/>
                </a:solidFill>
                <a:latin typeface="Arial" panose="020B0604020202020204" pitchFamily="34" charset="0"/>
              </a:rPr>
              <a:t>. Feel free to confer with your colleague to formulate and ask your question! MM should be open throughout the seminar.</a:t>
            </a:r>
          </a:p>
          <a:p>
            <a:pPr marL="342900" indent="-342900">
              <a:buFont typeface="Wingdings" panose="05000000000000000000" pitchFamily="2" charset="2"/>
              <a:buChar char="Ø"/>
            </a:pPr>
            <a:endParaRPr lang="en-CA" i="1" dirty="0">
              <a:solidFill>
                <a:schemeClr val="bg1"/>
              </a:solidFill>
              <a:latin typeface="Arial" panose="020B0604020202020204" pitchFamily="34" charset="0"/>
            </a:endParaRPr>
          </a:p>
          <a:p>
            <a:pPr marL="342900" indent="-342900">
              <a:buFont typeface="Wingdings" panose="05000000000000000000" pitchFamily="2" charset="2"/>
              <a:buChar char="Ø"/>
            </a:pPr>
            <a:r>
              <a:rPr lang="en-CA" i="1" dirty="0" smtClean="0">
                <a:solidFill>
                  <a:schemeClr val="bg1"/>
                </a:solidFill>
                <a:latin typeface="Arial" panose="020B0604020202020204" pitchFamily="34" charset="0"/>
              </a:rPr>
              <a:t>Or, if the question </a:t>
            </a:r>
            <a:r>
              <a:rPr lang="en-CA" i="1" dirty="0">
                <a:solidFill>
                  <a:schemeClr val="bg1"/>
                </a:solidFill>
                <a:latin typeface="Arial" panose="020B0604020202020204" pitchFamily="34" charset="0"/>
              </a:rPr>
              <a:t>is burning, </a:t>
            </a:r>
            <a:r>
              <a:rPr lang="en-CA" i="1" dirty="0" smtClean="0">
                <a:solidFill>
                  <a:schemeClr val="bg1"/>
                </a:solidFill>
                <a:latin typeface="Arial" panose="020B0604020202020204" pitchFamily="34" charset="0"/>
              </a:rPr>
              <a:t>raise your hand per </a:t>
            </a:r>
            <a:r>
              <a:rPr lang="en-CA" i="1" dirty="0">
                <a:solidFill>
                  <a:schemeClr val="bg1"/>
                </a:solidFill>
                <a:latin typeface="Arial" panose="020B0604020202020204" pitchFamily="34" charset="0"/>
              </a:rPr>
              <a:t>court-room </a:t>
            </a:r>
            <a:r>
              <a:rPr lang="en-CA" i="1" dirty="0" smtClean="0">
                <a:solidFill>
                  <a:schemeClr val="bg1"/>
                </a:solidFill>
                <a:latin typeface="Arial" panose="020B0604020202020204" pitchFamily="34" charset="0"/>
              </a:rPr>
              <a:t>protocol. </a:t>
            </a:r>
          </a:p>
          <a:p>
            <a:pPr marL="342900" indent="-342900">
              <a:buFont typeface="Wingdings" panose="05000000000000000000" pitchFamily="2" charset="2"/>
              <a:buChar char="Ø"/>
            </a:pPr>
            <a:endParaRPr lang="en-CA" i="1" dirty="0" smtClean="0">
              <a:solidFill>
                <a:schemeClr val="bg1"/>
              </a:solidFill>
              <a:latin typeface="Arial" panose="020B0604020202020204" pitchFamily="34" charset="0"/>
            </a:endParaRPr>
          </a:p>
          <a:p>
            <a:pPr marL="342900" indent="-342900">
              <a:buFont typeface="Wingdings" panose="05000000000000000000" pitchFamily="2" charset="2"/>
              <a:buChar char="Ø"/>
            </a:pPr>
            <a:r>
              <a:rPr lang="en-CA" i="1" dirty="0" smtClean="0">
                <a:solidFill>
                  <a:schemeClr val="bg1"/>
                </a:solidFill>
                <a:latin typeface="Arial" panose="020B0604020202020204" pitchFamily="34" charset="0"/>
              </a:rPr>
              <a:t>Questions will be reviewed at the close of the presentation. </a:t>
            </a:r>
            <a:endParaRPr lang="en-CA" i="1" dirty="0">
              <a:solidFill>
                <a:schemeClr val="bg1"/>
              </a:solidFill>
              <a:latin typeface="Arial" panose="020B0604020202020204" pitchFamily="34" charset="0"/>
            </a:endParaRPr>
          </a:p>
        </p:txBody>
      </p:sp>
      <p:sp>
        <p:nvSpPr>
          <p:cNvPr id="11" name="Rectangle 2"/>
          <p:cNvSpPr>
            <a:spLocks noChangeArrowheads="1"/>
          </p:cNvSpPr>
          <p:nvPr/>
        </p:nvSpPr>
        <p:spPr bwMode="auto">
          <a:xfrm>
            <a:off x="455614" y="227013"/>
            <a:ext cx="8228012" cy="533400"/>
          </a:xfrm>
          <a:prstGeom prst="rect">
            <a:avLst/>
          </a:prstGeom>
          <a:solidFill>
            <a:srgbClr val="FFFFFF">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en-US" sz="2000" b="1" i="1" dirty="0" smtClean="0">
                <a:solidFill>
                  <a:srgbClr val="000000"/>
                </a:solidFill>
                <a:latin typeface="Arial" panose="020B0604020202020204" pitchFamily="34" charset="0"/>
              </a:rPr>
              <a:t>Case #6: The Legal Side of Risk Management &amp; Hub Oil</a:t>
            </a:r>
            <a:endParaRPr lang="en-US" altLang="en-US" sz="2000" b="1" i="1" dirty="0">
              <a:solidFill>
                <a:srgbClr val="000000"/>
              </a:solidFill>
              <a:latin typeface="Arial" panose="020B0604020202020204" pitchFamily="34" charset="0"/>
            </a:endParaRPr>
          </a:p>
        </p:txBody>
      </p:sp>
      <p:sp>
        <p:nvSpPr>
          <p:cNvPr id="7"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288686955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4294967295"/>
          </p:nvPr>
        </p:nvSpPr>
        <p:spPr>
          <a:xfrm>
            <a:off x="457200" y="730250"/>
            <a:ext cx="8226425" cy="5484813"/>
          </a:xfrm>
          <a:solidFill>
            <a:srgbClr val="FFFFFF">
              <a:alpha val="69803"/>
            </a:srgbClr>
          </a:solidFill>
          <a:ln w="9525">
            <a:solidFill>
              <a:srgbClr val="000000"/>
            </a:solidFill>
            <a:miter lim="800000"/>
            <a:headEnd/>
            <a:tailEnd/>
          </a:ln>
        </p:spPr>
        <p:txBody>
          <a:bodyPr>
            <a:normAutofit/>
          </a:bodyPr>
          <a:lstStyle/>
          <a:p>
            <a:pPr marL="609600" indent="-609600" eaLnBrk="1" hangingPunct="1">
              <a:lnSpc>
                <a:spcPct val="110000"/>
              </a:lnSpc>
              <a:spcBef>
                <a:spcPts val="0"/>
              </a:spcBef>
              <a:buSzPct val="100000"/>
              <a:buFont typeface="Wingdings" panose="05000000000000000000" pitchFamily="2" charset="2"/>
              <a:buChar char="Ø"/>
              <a:defRPr/>
            </a:pPr>
            <a:endParaRPr lang="en-US" altLang="en-US" cap="none" dirty="0" smtClean="0">
              <a:latin typeface="Arial" panose="020B0604020202020204" pitchFamily="34" charset="0"/>
              <a:cs typeface="Arial" panose="020B0604020202020204" pitchFamily="34" charset="0"/>
            </a:endParaRPr>
          </a:p>
          <a:p>
            <a:pPr marL="609600" indent="-609600" eaLnBrk="1" hangingPunct="1">
              <a:lnSpc>
                <a:spcPct val="110000"/>
              </a:lnSpc>
              <a:spcBef>
                <a:spcPts val="0"/>
              </a:spcBef>
              <a:buSzPct val="100000"/>
              <a:buFont typeface="Wingdings" panose="05000000000000000000" pitchFamily="2" charset="2"/>
              <a:buChar char="Ø"/>
              <a:defRPr/>
            </a:pPr>
            <a:r>
              <a:rPr lang="en-US" altLang="en-US" cap="none" dirty="0" smtClean="0">
                <a:latin typeface="Arial" panose="020B0604020202020204" pitchFamily="34" charset="0"/>
                <a:cs typeface="Arial" panose="020B0604020202020204" pitchFamily="34" charset="0"/>
              </a:rPr>
              <a:t>It is now my pleasure to introduce</a:t>
            </a:r>
            <a:br>
              <a:rPr lang="en-US" altLang="en-US" cap="none" dirty="0" smtClean="0">
                <a:latin typeface="Arial" panose="020B0604020202020204" pitchFamily="34" charset="0"/>
                <a:cs typeface="Arial" panose="020B0604020202020204" pitchFamily="34" charset="0"/>
              </a:rPr>
            </a:br>
            <a:r>
              <a:rPr lang="en-US" altLang="en-US" cap="none" dirty="0" smtClean="0">
                <a:latin typeface="Arial" panose="020B0604020202020204" pitchFamily="34" charset="0"/>
                <a:cs typeface="Arial" panose="020B0604020202020204" pitchFamily="34" charset="0"/>
              </a:rPr>
              <a:t>Susan </a:t>
            </a:r>
            <a:r>
              <a:rPr lang="en-US" altLang="en-US" cap="none" dirty="0" err="1" smtClean="0">
                <a:latin typeface="Arial" panose="020B0604020202020204" pitchFamily="34" charset="0"/>
                <a:cs typeface="Arial" panose="020B0604020202020204" pitchFamily="34" charset="0"/>
              </a:rPr>
              <a:t>McRory</a:t>
            </a:r>
            <a:r>
              <a:rPr lang="en-US" altLang="en-US" cap="none" dirty="0" smtClean="0">
                <a:latin typeface="Arial" panose="020B0604020202020204" pitchFamily="34" charset="0"/>
                <a:cs typeface="Arial" panose="020B0604020202020204" pitchFamily="34" charset="0"/>
              </a:rPr>
              <a:t>, </a:t>
            </a:r>
            <a:br>
              <a:rPr lang="en-US" altLang="en-US" cap="none" dirty="0" smtClean="0">
                <a:latin typeface="Arial" panose="020B0604020202020204" pitchFamily="34" charset="0"/>
                <a:cs typeface="Arial" panose="020B0604020202020204" pitchFamily="34" charset="0"/>
              </a:rPr>
            </a:br>
            <a:r>
              <a:rPr lang="en-US" altLang="en-US" cap="none" dirty="0" smtClean="0">
                <a:latin typeface="Arial" panose="020B0604020202020204" pitchFamily="34" charset="0"/>
                <a:cs typeface="Arial" panose="020B0604020202020204" pitchFamily="34" charset="0"/>
              </a:rPr>
              <a:t>Environmental </a:t>
            </a:r>
            <a:r>
              <a:rPr lang="en-US" altLang="en-US" cap="none" dirty="0">
                <a:latin typeface="Arial" panose="020B0604020202020204" pitchFamily="34" charset="0"/>
                <a:cs typeface="Arial" panose="020B0604020202020204" pitchFamily="34" charset="0"/>
              </a:rPr>
              <a:t>P</a:t>
            </a:r>
            <a:r>
              <a:rPr lang="en-US" altLang="en-US" cap="none" dirty="0" smtClean="0">
                <a:latin typeface="Arial" panose="020B0604020202020204" pitchFamily="34" charset="0"/>
                <a:cs typeface="Arial" panose="020B0604020202020204" pitchFamily="34" charset="0"/>
              </a:rPr>
              <a:t>rosecutor</a:t>
            </a:r>
            <a:r>
              <a:rPr lang="en-US" altLang="en-US" cap="none" dirty="0">
                <a:latin typeface="Arial" panose="020B0604020202020204" pitchFamily="34" charset="0"/>
                <a:cs typeface="Arial" panose="020B0604020202020204" pitchFamily="34" charset="0"/>
              </a:rPr>
              <a:t>, </a:t>
            </a:r>
            <a:r>
              <a:rPr lang="en-US" altLang="en-US" cap="none" dirty="0" smtClean="0">
                <a:latin typeface="Arial" panose="020B0604020202020204" pitchFamily="34" charset="0"/>
                <a:cs typeface="Arial" panose="020B0604020202020204" pitchFamily="34" charset="0"/>
              </a:rPr>
              <a:t>(Retired)</a:t>
            </a:r>
            <a:br>
              <a:rPr lang="en-US" altLang="en-US" cap="none" dirty="0" smtClean="0">
                <a:latin typeface="Arial" panose="020B0604020202020204" pitchFamily="34" charset="0"/>
                <a:cs typeface="Arial" panose="020B0604020202020204" pitchFamily="34" charset="0"/>
              </a:rPr>
            </a:br>
            <a:r>
              <a:rPr lang="en-US" altLang="en-US" cap="none" dirty="0" smtClean="0">
                <a:latin typeface="Arial" panose="020B0604020202020204" pitchFamily="34" charset="0"/>
                <a:cs typeface="Arial" panose="020B0604020202020204" pitchFamily="34" charset="0"/>
              </a:rPr>
              <a:t>Specialized Prosecutions </a:t>
            </a:r>
            <a:r>
              <a:rPr lang="en-US" altLang="en-US" cap="none" dirty="0">
                <a:latin typeface="Arial" panose="020B0604020202020204" pitchFamily="34" charset="0"/>
                <a:cs typeface="Arial" panose="020B0604020202020204" pitchFamily="34" charset="0"/>
              </a:rPr>
              <a:t>B</a:t>
            </a:r>
            <a:r>
              <a:rPr lang="en-US" altLang="en-US" cap="none" dirty="0" smtClean="0">
                <a:latin typeface="Arial" panose="020B0604020202020204" pitchFamily="34" charset="0"/>
                <a:cs typeface="Arial" panose="020B0604020202020204" pitchFamily="34" charset="0"/>
              </a:rPr>
              <a:t>ranch, </a:t>
            </a:r>
            <a:br>
              <a:rPr lang="en-US" altLang="en-US" cap="none" dirty="0" smtClean="0">
                <a:latin typeface="Arial" panose="020B0604020202020204" pitchFamily="34" charset="0"/>
                <a:cs typeface="Arial" panose="020B0604020202020204" pitchFamily="34" charset="0"/>
              </a:rPr>
            </a:br>
            <a:r>
              <a:rPr lang="en-US" altLang="en-US" cap="none" dirty="0">
                <a:latin typeface="Arial" panose="020B0604020202020204" pitchFamily="34" charset="0"/>
                <a:cs typeface="Arial" panose="020B0604020202020204" pitchFamily="34" charset="0"/>
              </a:rPr>
              <a:t>A</a:t>
            </a:r>
            <a:r>
              <a:rPr lang="en-US" altLang="en-US" cap="none" dirty="0" smtClean="0">
                <a:latin typeface="Arial" panose="020B0604020202020204" pitchFamily="34" charset="0"/>
                <a:cs typeface="Arial" panose="020B0604020202020204" pitchFamily="34" charset="0"/>
              </a:rPr>
              <a:t>lberta Justice</a:t>
            </a:r>
          </a:p>
          <a:p>
            <a:pPr marL="609600" indent="-609600" eaLnBrk="1" hangingPunct="1">
              <a:lnSpc>
                <a:spcPct val="110000"/>
              </a:lnSpc>
              <a:spcBef>
                <a:spcPts val="0"/>
              </a:spcBef>
              <a:buSzPct val="100000"/>
              <a:buFont typeface="Wingdings" panose="05000000000000000000" pitchFamily="2" charset="2"/>
              <a:buChar char="Ø"/>
              <a:defRPr/>
            </a:pPr>
            <a:endParaRPr lang="en-US" altLang="en-US" cap="none" dirty="0" smtClean="0">
              <a:latin typeface="Arial" panose="020B0604020202020204" pitchFamily="34" charset="0"/>
              <a:cs typeface="Arial" panose="020B0604020202020204" pitchFamily="34" charset="0"/>
            </a:endParaRPr>
          </a:p>
          <a:p>
            <a:pPr marL="609600" indent="-609600" eaLnBrk="1" hangingPunct="1">
              <a:lnSpc>
                <a:spcPct val="110000"/>
              </a:lnSpc>
              <a:spcBef>
                <a:spcPts val="0"/>
              </a:spcBef>
              <a:buSzPct val="100000"/>
              <a:buFont typeface="Wingdings" panose="05000000000000000000" pitchFamily="2" charset="2"/>
              <a:buChar char="Ø"/>
              <a:defRPr/>
            </a:pPr>
            <a:r>
              <a:rPr lang="en-US" altLang="en-US" cap="none" dirty="0" smtClean="0">
                <a:latin typeface="Arial" panose="020B0604020202020204" pitchFamily="34" charset="0"/>
                <a:cs typeface="Arial" panose="020B0604020202020204" pitchFamily="34" charset="0"/>
              </a:rPr>
              <a:t>And her </a:t>
            </a:r>
            <a:r>
              <a:rPr lang="en-US" altLang="en-US" cap="none" dirty="0">
                <a:latin typeface="Arial" panose="020B0604020202020204" pitchFamily="34" charset="0"/>
                <a:cs typeface="Arial" panose="020B0604020202020204" pitchFamily="34" charset="0"/>
              </a:rPr>
              <a:t>p</a:t>
            </a:r>
            <a:r>
              <a:rPr lang="en-US" altLang="en-US" cap="none" dirty="0" smtClean="0">
                <a:latin typeface="Arial" panose="020B0604020202020204" pitchFamily="34" charset="0"/>
                <a:cs typeface="Arial" panose="020B0604020202020204" pitchFamily="34" charset="0"/>
              </a:rPr>
              <a:t>resentation </a:t>
            </a:r>
            <a:r>
              <a:rPr lang="en-US" altLang="en-US" cap="none" dirty="0">
                <a:latin typeface="Arial" panose="020B0604020202020204" pitchFamily="34" charset="0"/>
                <a:cs typeface="Arial" panose="020B0604020202020204" pitchFamily="34" charset="0"/>
              </a:rPr>
              <a:t>o</a:t>
            </a:r>
            <a:r>
              <a:rPr lang="en-US" altLang="en-US" cap="none" dirty="0" smtClean="0">
                <a:latin typeface="Arial" panose="020B0604020202020204" pitchFamily="34" charset="0"/>
                <a:cs typeface="Arial" panose="020B0604020202020204" pitchFamily="34" charset="0"/>
              </a:rPr>
              <a:t>n </a:t>
            </a:r>
            <a:r>
              <a:rPr lang="en-US" altLang="en-US" cap="none" dirty="0">
                <a:latin typeface="Arial" panose="020B0604020202020204" pitchFamily="34" charset="0"/>
                <a:cs typeface="Arial" panose="020B0604020202020204" pitchFamily="34" charset="0"/>
              </a:rPr>
              <a:t>t</a:t>
            </a:r>
            <a:r>
              <a:rPr lang="en-US" altLang="en-US" cap="none" dirty="0" smtClean="0">
                <a:latin typeface="Arial" panose="020B0604020202020204" pitchFamily="34" charset="0"/>
                <a:cs typeface="Arial" panose="020B0604020202020204" pitchFamily="34" charset="0"/>
              </a:rPr>
              <a:t>he </a:t>
            </a:r>
            <a:br>
              <a:rPr lang="en-US" altLang="en-US" cap="none" dirty="0" smtClean="0">
                <a:latin typeface="Arial" panose="020B0604020202020204" pitchFamily="34" charset="0"/>
                <a:cs typeface="Arial" panose="020B0604020202020204" pitchFamily="34" charset="0"/>
              </a:rPr>
            </a:br>
            <a:r>
              <a:rPr lang="en-US" altLang="en-US" b="1" cap="none" dirty="0" smtClean="0">
                <a:latin typeface="Arial" panose="020B0604020202020204" pitchFamily="34" charset="0"/>
                <a:cs typeface="Arial" panose="020B0604020202020204" pitchFamily="34" charset="0"/>
              </a:rPr>
              <a:t>Hub Oil Loss Incident, August 9, 1999, Calgary. </a:t>
            </a:r>
            <a:endParaRPr lang="en-US" altLang="en-US" b="1" cap="none" dirty="0">
              <a:latin typeface="Arial" panose="020B0604020202020204" pitchFamily="34" charset="0"/>
              <a:cs typeface="Arial" panose="020B0604020202020204" pitchFamily="34" charset="0"/>
            </a:endParaRPr>
          </a:p>
        </p:txBody>
      </p:sp>
      <p:sp>
        <p:nvSpPr>
          <p:cNvPr id="22532"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algn="r" eaLnBrk="1" hangingPunct="1">
              <a:spcBef>
                <a:spcPct val="0"/>
              </a:spcBef>
              <a:buClrTx/>
              <a:buSzTx/>
              <a:buFontTx/>
              <a:buNone/>
            </a:pPr>
            <a:fld id="{B57A0B6F-3FD2-4383-A54B-762084D650E5}" type="slidenum">
              <a:rPr lang="en-US" altLang="en-US" sz="1200" b="1">
                <a:solidFill>
                  <a:srgbClr val="000000"/>
                </a:solidFill>
                <a:latin typeface="Arial" panose="020B0604020202020204" pitchFamily="34" charset="0"/>
                <a:ea typeface="ＭＳ Ｐゴシック" panose="020B0600070205080204" pitchFamily="34" charset="-128"/>
                <a:cs typeface="Arial" panose="020B0604020202020204" pitchFamily="34" charset="0"/>
              </a:rPr>
              <a:pPr algn="r" eaLnBrk="1" hangingPunct="1">
                <a:spcBef>
                  <a:spcPct val="0"/>
                </a:spcBef>
                <a:buClrTx/>
                <a:buSzTx/>
                <a:buFontTx/>
                <a:buNone/>
              </a:pPr>
              <a:t>11</a:t>
            </a:fld>
            <a:endParaRPr lang="en-US" altLang="en-US" sz="1200" b="1">
              <a:solidFill>
                <a:srgbClr val="000000"/>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22533" name="Rectangle 2"/>
          <p:cNvSpPr>
            <a:spLocks noChangeArrowheads="1"/>
          </p:cNvSpPr>
          <p:nvPr/>
        </p:nvSpPr>
        <p:spPr bwMode="auto">
          <a:xfrm>
            <a:off x="455614" y="227013"/>
            <a:ext cx="8228012" cy="533400"/>
          </a:xfrm>
          <a:prstGeom prst="rect">
            <a:avLst/>
          </a:prstGeom>
          <a:solidFill>
            <a:srgbClr val="FFFFFF">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en-US" sz="2000" b="1" i="1" dirty="0" smtClean="0">
                <a:solidFill>
                  <a:srgbClr val="000000"/>
                </a:solidFill>
                <a:latin typeface="Arial" panose="020B0604020202020204" pitchFamily="34" charset="0"/>
              </a:rPr>
              <a:t>Case #6: The Legal Side of Risk Management &amp; Hub Oil</a:t>
            </a:r>
            <a:endParaRPr lang="en-US" altLang="en-US" sz="2000" b="1" i="1" dirty="0">
              <a:solidFill>
                <a:srgbClr val="000000"/>
              </a:solidFill>
              <a:latin typeface="Arial" panose="020B0604020202020204" pitchFamily="34" charset="0"/>
            </a:endParaRPr>
          </a:p>
        </p:txBody>
      </p:sp>
      <p:sp>
        <p:nvSpPr>
          <p:cNvPr id="7"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69667083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descr="HubOilSchematic_pg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720725"/>
            <a:ext cx="7650163" cy="5486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0484"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algn="r" eaLnBrk="1" hangingPunct="1">
              <a:spcBef>
                <a:spcPct val="0"/>
              </a:spcBef>
              <a:buClrTx/>
              <a:buSzTx/>
              <a:buFontTx/>
              <a:buNone/>
            </a:pPr>
            <a:fld id="{1C418481-66FB-4EB7-AF56-3282C65BEC45}" type="slidenum">
              <a:rPr lang="en-US" altLang="en-US" sz="1200" b="1">
                <a:solidFill>
                  <a:srgbClr val="000000"/>
                </a:solidFill>
                <a:latin typeface="Arial" panose="020B0604020202020204" pitchFamily="34" charset="0"/>
                <a:ea typeface="ＭＳ Ｐゴシック" panose="020B0600070205080204" pitchFamily="34" charset="-128"/>
                <a:cs typeface="Arial" panose="020B0604020202020204" pitchFamily="34" charset="0"/>
              </a:rPr>
              <a:pPr algn="r" eaLnBrk="1" hangingPunct="1">
                <a:spcBef>
                  <a:spcPct val="0"/>
                </a:spcBef>
                <a:buClrTx/>
                <a:buSzTx/>
                <a:buFontTx/>
                <a:buNone/>
              </a:pPr>
              <a:t>12</a:t>
            </a:fld>
            <a:endParaRPr lang="en-US" altLang="en-US" sz="1200" b="1">
              <a:solidFill>
                <a:srgbClr val="000000"/>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20485" name="Rectangle 2"/>
          <p:cNvSpPr>
            <a:spLocks noChangeArrowheads="1"/>
          </p:cNvSpPr>
          <p:nvPr/>
        </p:nvSpPr>
        <p:spPr bwMode="auto">
          <a:xfrm>
            <a:off x="685800" y="227013"/>
            <a:ext cx="7650163" cy="533400"/>
          </a:xfrm>
          <a:prstGeom prst="rect">
            <a:avLst/>
          </a:prstGeom>
          <a:solidFill>
            <a:srgbClr val="FFFFFF">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en-US" sz="2000" b="1" i="1" dirty="0" smtClean="0">
                <a:solidFill>
                  <a:srgbClr val="000000"/>
                </a:solidFill>
                <a:latin typeface="Arial" panose="020B0604020202020204" pitchFamily="34" charset="0"/>
              </a:rPr>
              <a:t>Schematic - Still #1</a:t>
            </a:r>
            <a:endParaRPr lang="en-US" altLang="en-US" sz="2000" b="1" i="1" dirty="0">
              <a:solidFill>
                <a:srgbClr val="000000"/>
              </a:solidFill>
              <a:latin typeface="Arial" panose="020B0604020202020204" pitchFamily="34" charset="0"/>
            </a:endParaRPr>
          </a:p>
        </p:txBody>
      </p:sp>
      <p:sp>
        <p:nvSpPr>
          <p:cNvPr id="6" name="TextBox 5"/>
          <p:cNvSpPr txBox="1"/>
          <p:nvPr/>
        </p:nvSpPr>
        <p:spPr>
          <a:xfrm>
            <a:off x="901337" y="4191000"/>
            <a:ext cx="1600200" cy="707886"/>
          </a:xfrm>
          <a:prstGeom prst="rect">
            <a:avLst/>
          </a:prstGeom>
          <a:noFill/>
          <a:ln w="38100">
            <a:solidFill>
              <a:srgbClr val="FF0000"/>
            </a:solidFill>
          </a:ln>
        </p:spPr>
        <p:txBody>
          <a:bodyPr wrap="square" rtlCol="0" anchor="ctr" anchorCtr="1">
            <a:noAutofit/>
          </a:bodyPr>
          <a:lstStyle/>
          <a:p>
            <a:pPr algn="ctr"/>
            <a:r>
              <a:rPr lang="en-US" sz="2000" dirty="0" smtClean="0">
                <a:latin typeface="Arial" panose="020B0604020202020204" pitchFamily="34" charset="0"/>
              </a:rPr>
              <a:t>To Still #2</a:t>
            </a:r>
            <a:endParaRPr lang="en-US" sz="2000" dirty="0">
              <a:latin typeface="Arial" panose="020B0604020202020204" pitchFamily="34" charset="0"/>
            </a:endParaRPr>
          </a:p>
        </p:txBody>
      </p:sp>
      <p:sp>
        <p:nvSpPr>
          <p:cNvPr id="8" name="TextBox 7"/>
          <p:cNvSpPr txBox="1"/>
          <p:nvPr/>
        </p:nvSpPr>
        <p:spPr>
          <a:xfrm>
            <a:off x="932916" y="878888"/>
            <a:ext cx="1102728" cy="382587"/>
          </a:xfrm>
          <a:prstGeom prst="rect">
            <a:avLst/>
          </a:prstGeom>
          <a:solidFill>
            <a:schemeClr val="tx1"/>
          </a:solidFill>
          <a:ln w="38100">
            <a:solidFill>
              <a:schemeClr val="tx1"/>
            </a:solidFill>
          </a:ln>
        </p:spPr>
        <p:txBody>
          <a:bodyPr wrap="square" rtlCol="0" anchor="ctr" anchorCtr="1">
            <a:noAutofit/>
          </a:bodyPr>
          <a:lstStyle/>
          <a:p>
            <a:pPr algn="ctr"/>
            <a:r>
              <a:rPr lang="en-US" sz="1800" dirty="0" smtClean="0">
                <a:solidFill>
                  <a:schemeClr val="bg1"/>
                </a:solidFill>
                <a:latin typeface="Arial" panose="020B0604020202020204" pitchFamily="34" charset="0"/>
              </a:rPr>
              <a:t>Still #1</a:t>
            </a:r>
            <a:endParaRPr lang="en-US" sz="1800" dirty="0">
              <a:solidFill>
                <a:schemeClr val="bg1"/>
              </a:solidFill>
              <a:latin typeface="Arial" panose="020B0604020202020204" pitchFamily="34" charset="0"/>
            </a:endParaRPr>
          </a:p>
        </p:txBody>
      </p:sp>
      <p:sp>
        <p:nvSpPr>
          <p:cNvPr id="10"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375624836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HubOilSchematic_p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720725"/>
            <a:ext cx="7650163" cy="5486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1508"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algn="r" eaLnBrk="1" hangingPunct="1">
              <a:spcBef>
                <a:spcPct val="0"/>
              </a:spcBef>
              <a:buClrTx/>
              <a:buSzTx/>
              <a:buFontTx/>
              <a:buNone/>
            </a:pPr>
            <a:fld id="{48A994DD-4BCB-4221-8BD7-10243FCCF232}" type="slidenum">
              <a:rPr lang="en-US" altLang="en-US" sz="1200" b="1">
                <a:solidFill>
                  <a:srgbClr val="000000"/>
                </a:solidFill>
                <a:latin typeface="Arial" panose="020B0604020202020204" pitchFamily="34" charset="0"/>
                <a:ea typeface="ＭＳ Ｐゴシック" panose="020B0600070205080204" pitchFamily="34" charset="-128"/>
                <a:cs typeface="Arial" panose="020B0604020202020204" pitchFamily="34" charset="0"/>
              </a:rPr>
              <a:pPr algn="r" eaLnBrk="1" hangingPunct="1">
                <a:spcBef>
                  <a:spcPct val="0"/>
                </a:spcBef>
                <a:buClrTx/>
                <a:buSzTx/>
                <a:buFontTx/>
                <a:buNone/>
              </a:pPr>
              <a:t>13</a:t>
            </a:fld>
            <a:endParaRPr lang="en-US" altLang="en-US" sz="1200" b="1">
              <a:solidFill>
                <a:srgbClr val="000000"/>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21509" name="Rectangle 2"/>
          <p:cNvSpPr>
            <a:spLocks noChangeArrowheads="1"/>
          </p:cNvSpPr>
          <p:nvPr/>
        </p:nvSpPr>
        <p:spPr bwMode="auto">
          <a:xfrm>
            <a:off x="685800" y="227013"/>
            <a:ext cx="7650163" cy="533400"/>
          </a:xfrm>
          <a:prstGeom prst="rect">
            <a:avLst/>
          </a:prstGeom>
          <a:solidFill>
            <a:srgbClr val="FFFFFF">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en-US" sz="2000" b="1" i="1" dirty="0">
                <a:solidFill>
                  <a:srgbClr val="000000"/>
                </a:solidFill>
                <a:latin typeface="Arial" panose="020B0604020202020204" pitchFamily="34" charset="0"/>
              </a:rPr>
              <a:t>Schematic - Still </a:t>
            </a:r>
            <a:r>
              <a:rPr lang="en-US" altLang="en-US" sz="2000" b="1" i="1" dirty="0" smtClean="0">
                <a:solidFill>
                  <a:srgbClr val="000000"/>
                </a:solidFill>
                <a:latin typeface="Arial" panose="020B0604020202020204" pitchFamily="34" charset="0"/>
              </a:rPr>
              <a:t>#2</a:t>
            </a:r>
            <a:endParaRPr lang="en-US" altLang="en-US" sz="2000" b="1" i="1" dirty="0">
              <a:solidFill>
                <a:srgbClr val="000000"/>
              </a:solidFill>
              <a:latin typeface="Arial" panose="020B0604020202020204" pitchFamily="34" charset="0"/>
            </a:endParaRPr>
          </a:p>
        </p:txBody>
      </p:sp>
      <p:sp>
        <p:nvSpPr>
          <p:cNvPr id="2" name="TextBox 1"/>
          <p:cNvSpPr txBox="1"/>
          <p:nvPr/>
        </p:nvSpPr>
        <p:spPr>
          <a:xfrm>
            <a:off x="6400800" y="4038600"/>
            <a:ext cx="1935163" cy="707886"/>
          </a:xfrm>
          <a:prstGeom prst="rect">
            <a:avLst/>
          </a:prstGeom>
          <a:noFill/>
          <a:ln w="38100">
            <a:solidFill>
              <a:srgbClr val="FF0000"/>
            </a:solidFill>
          </a:ln>
        </p:spPr>
        <p:txBody>
          <a:bodyPr wrap="square" rtlCol="0">
            <a:spAutoFit/>
          </a:bodyPr>
          <a:lstStyle/>
          <a:p>
            <a:pPr algn="ctr"/>
            <a:endParaRPr lang="en-US" sz="2000" dirty="0" smtClean="0">
              <a:latin typeface="Arial" panose="020B0604020202020204" pitchFamily="34" charset="0"/>
            </a:endParaRPr>
          </a:p>
          <a:p>
            <a:pPr algn="ctr"/>
            <a:r>
              <a:rPr lang="en-US" sz="2000" dirty="0" smtClean="0">
                <a:latin typeface="Arial" panose="020B0604020202020204" pitchFamily="34" charset="0"/>
              </a:rPr>
              <a:t>From Still #1</a:t>
            </a:r>
            <a:endParaRPr lang="en-US" sz="2000" dirty="0">
              <a:latin typeface="Arial" panose="020B0604020202020204" pitchFamily="34" charset="0"/>
            </a:endParaRPr>
          </a:p>
        </p:txBody>
      </p:sp>
      <p:sp>
        <p:nvSpPr>
          <p:cNvPr id="12" name="TextBox 11"/>
          <p:cNvSpPr txBox="1"/>
          <p:nvPr/>
        </p:nvSpPr>
        <p:spPr>
          <a:xfrm>
            <a:off x="932916" y="878888"/>
            <a:ext cx="1102728" cy="382587"/>
          </a:xfrm>
          <a:prstGeom prst="rect">
            <a:avLst/>
          </a:prstGeom>
          <a:solidFill>
            <a:schemeClr val="tx1"/>
          </a:solidFill>
          <a:ln w="38100">
            <a:solidFill>
              <a:schemeClr val="tx1"/>
            </a:solidFill>
          </a:ln>
        </p:spPr>
        <p:txBody>
          <a:bodyPr wrap="square" rtlCol="0" anchor="ctr" anchorCtr="1">
            <a:noAutofit/>
          </a:bodyPr>
          <a:lstStyle/>
          <a:p>
            <a:pPr algn="ctr"/>
            <a:r>
              <a:rPr lang="en-US" sz="1800" dirty="0" smtClean="0">
                <a:solidFill>
                  <a:schemeClr val="bg1"/>
                </a:solidFill>
                <a:latin typeface="Arial" panose="020B0604020202020204" pitchFamily="34" charset="0"/>
              </a:rPr>
              <a:t>Still #2</a:t>
            </a:r>
            <a:endParaRPr lang="en-US" sz="1800" dirty="0">
              <a:solidFill>
                <a:schemeClr val="bg1"/>
              </a:solidFill>
              <a:latin typeface="Arial" panose="020B0604020202020204" pitchFamily="34" charset="0"/>
            </a:endParaRPr>
          </a:p>
        </p:txBody>
      </p:sp>
      <p:sp>
        <p:nvSpPr>
          <p:cNvPr id="9"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290411986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4294967295"/>
          </p:nvPr>
        </p:nvSpPr>
        <p:spPr>
          <a:xfrm>
            <a:off x="457200" y="730250"/>
            <a:ext cx="8226425" cy="5484813"/>
          </a:xfrm>
          <a:solidFill>
            <a:srgbClr val="FFFFFF">
              <a:alpha val="69803"/>
            </a:srgbClr>
          </a:solidFill>
          <a:ln w="9525">
            <a:solidFill>
              <a:srgbClr val="000000"/>
            </a:solidFill>
            <a:miter lim="800000"/>
            <a:headEnd/>
            <a:tailEnd/>
          </a:ln>
        </p:spPr>
        <p:txBody>
          <a:bodyPr>
            <a:noAutofit/>
          </a:bodyPr>
          <a:lstStyle/>
          <a:p>
            <a:pPr>
              <a:lnSpc>
                <a:spcPct val="100000"/>
              </a:lnSpc>
              <a:spcBef>
                <a:spcPts val="0"/>
              </a:spcBef>
              <a:buClr>
                <a:srgbClr val="000000"/>
              </a:buClr>
              <a:buSzPct val="100000"/>
              <a:buFont typeface="Wingdings" panose="05000000000000000000" pitchFamily="2" charset="2"/>
              <a:buChar char="Ø"/>
            </a:pPr>
            <a:r>
              <a:rPr lang="en-CA" altLang="en-US" i="1" kern="0" cap="none" dirty="0" smtClean="0">
                <a:solidFill>
                  <a:srgbClr val="000000"/>
                </a:solidFill>
                <a:latin typeface="Arial" panose="020B0604020202020204" pitchFamily="34" charset="0"/>
                <a:cs typeface="Arial" panose="020B0604020202020204" pitchFamily="34" charset="0"/>
              </a:rPr>
              <a:t>Case </a:t>
            </a:r>
            <a:r>
              <a:rPr lang="en-CA" altLang="en-US" i="1" kern="0" cap="none" dirty="0">
                <a:solidFill>
                  <a:srgbClr val="000000"/>
                </a:solidFill>
                <a:latin typeface="Arial" panose="020B0604020202020204" pitchFamily="34" charset="0"/>
                <a:cs typeface="Arial" panose="020B0604020202020204" pitchFamily="34" charset="0"/>
              </a:rPr>
              <a:t>06 Video1 </a:t>
            </a:r>
            <a:r>
              <a:rPr lang="en-CA" altLang="en-US" i="1" kern="0" cap="none" dirty="0" err="1">
                <a:solidFill>
                  <a:srgbClr val="000000"/>
                </a:solidFill>
                <a:latin typeface="Arial" panose="020B0604020202020204" pitchFamily="34" charset="0"/>
                <a:cs typeface="Arial" panose="020B0604020202020204" pitchFamily="34" charset="0"/>
              </a:rPr>
              <a:t>ABJustice</a:t>
            </a:r>
            <a:r>
              <a:rPr lang="en-CA" altLang="en-US" i="1" kern="0" cap="none" dirty="0">
                <a:solidFill>
                  <a:srgbClr val="000000"/>
                </a:solidFill>
                <a:latin typeface="Arial" panose="020B0604020202020204" pitchFamily="34" charset="0"/>
                <a:cs typeface="Arial" panose="020B0604020202020204" pitchFamily="34" charset="0"/>
              </a:rPr>
              <a:t> </a:t>
            </a:r>
            <a:r>
              <a:rPr lang="en-CA" altLang="en-US" i="1" kern="0" cap="none" dirty="0" err="1">
                <a:solidFill>
                  <a:srgbClr val="000000"/>
                </a:solidFill>
                <a:latin typeface="Arial" panose="020B0604020202020204" pitchFamily="34" charset="0"/>
                <a:cs typeface="Arial" panose="020B0604020202020204" pitchFamily="34" charset="0"/>
              </a:rPr>
              <a:t>HubOil</a:t>
            </a:r>
            <a:r>
              <a:rPr lang="en-CA" altLang="en-US" i="1" kern="0" cap="none" dirty="0">
                <a:solidFill>
                  <a:srgbClr val="000000"/>
                </a:solidFill>
                <a:latin typeface="Arial" panose="020B0604020202020204" pitchFamily="34" charset="0"/>
                <a:cs typeface="Arial" panose="020B0604020202020204" pitchFamily="34" charset="0"/>
              </a:rPr>
              <a:t> Loss Incident 1999.mp4 </a:t>
            </a:r>
            <a:br>
              <a:rPr lang="en-CA" altLang="en-US" i="1" kern="0" cap="none" dirty="0">
                <a:solidFill>
                  <a:srgbClr val="000000"/>
                </a:solidFill>
                <a:latin typeface="Arial" panose="020B0604020202020204" pitchFamily="34" charset="0"/>
                <a:cs typeface="Arial" panose="020B0604020202020204" pitchFamily="34" charset="0"/>
              </a:rPr>
            </a:br>
            <a:r>
              <a:rPr lang="en-CA" altLang="en-US" i="1" kern="0" cap="none" dirty="0" smtClean="0">
                <a:solidFill>
                  <a:srgbClr val="000000"/>
                </a:solidFill>
                <a:latin typeface="Arial" panose="020B0604020202020204" pitchFamily="34" charset="0"/>
                <a:cs typeface="Arial" panose="020B0604020202020204" pitchFamily="34" charset="0"/>
              </a:rPr>
              <a:t>(from </a:t>
            </a:r>
            <a:r>
              <a:rPr lang="en-CA" altLang="en-US" i="1" kern="0" cap="none" dirty="0">
                <a:solidFill>
                  <a:srgbClr val="000000"/>
                </a:solidFill>
                <a:latin typeface="Arial" panose="020B0604020202020204" pitchFamily="34" charset="0"/>
                <a:cs typeface="Arial" panose="020B0604020202020204" pitchFamily="34" charset="0"/>
              </a:rPr>
              <a:t>Alberta Justice, The Hub Oil Loss Incident, </a:t>
            </a:r>
            <a:r>
              <a:rPr lang="en-CA" altLang="en-US" i="1" kern="0" cap="none" dirty="0" smtClean="0">
                <a:solidFill>
                  <a:srgbClr val="000000"/>
                </a:solidFill>
                <a:latin typeface="Arial" panose="020B0604020202020204" pitchFamily="34" charset="0"/>
                <a:cs typeface="Arial" panose="020B0604020202020204" pitchFamily="34" charset="0"/>
              </a:rPr>
              <a:t>9-August-1999)</a:t>
            </a:r>
            <a:endParaRPr lang="en-CA" altLang="en-US" i="1" kern="0" cap="none" dirty="0">
              <a:solidFill>
                <a:srgbClr val="000000"/>
              </a:solidFill>
              <a:latin typeface="Arial" panose="020B0604020202020204" pitchFamily="34" charset="0"/>
              <a:cs typeface="Arial" panose="020B0604020202020204" pitchFamily="34" charset="0"/>
            </a:endParaRPr>
          </a:p>
          <a:p>
            <a:pPr lvl="1">
              <a:lnSpc>
                <a:spcPct val="100000"/>
              </a:lnSpc>
              <a:spcBef>
                <a:spcPts val="0"/>
              </a:spcBef>
              <a:buClr>
                <a:srgbClr val="000000"/>
              </a:buClr>
              <a:buSzPct val="100000"/>
              <a:buFont typeface="Wingdings" panose="05000000000000000000" pitchFamily="2" charset="2"/>
              <a:buChar char="Ø"/>
            </a:pPr>
            <a:r>
              <a:rPr lang="en-US" altLang="en-US" kern="0" cap="none" dirty="0" smtClean="0">
                <a:solidFill>
                  <a:srgbClr val="000000"/>
                </a:solidFill>
                <a:latin typeface="Arial" panose="020B0604020202020204" pitchFamily="34" charset="0"/>
                <a:cs typeface="Arial" panose="020B0604020202020204" pitchFamily="34" charset="0"/>
              </a:rPr>
              <a:t>00:00 – 01:00; Within minutes after the initial explosion; listen for the explosion at 0:25</a:t>
            </a:r>
          </a:p>
          <a:p>
            <a:pPr lvl="1">
              <a:lnSpc>
                <a:spcPct val="100000"/>
              </a:lnSpc>
              <a:spcBef>
                <a:spcPts val="0"/>
              </a:spcBef>
              <a:buClr>
                <a:srgbClr val="000000"/>
              </a:buClr>
              <a:buSzPct val="100000"/>
              <a:buFont typeface="Wingdings" panose="05000000000000000000" pitchFamily="2" charset="2"/>
              <a:buChar char="Ø"/>
            </a:pPr>
            <a:r>
              <a:rPr lang="en-US" altLang="en-US" kern="0" cap="none" dirty="0" smtClean="0">
                <a:solidFill>
                  <a:srgbClr val="000000"/>
                </a:solidFill>
                <a:latin typeface="Arial" panose="020B0604020202020204" pitchFamily="34" charset="0"/>
                <a:cs typeface="Arial" panose="020B0604020202020204" pitchFamily="34" charset="0"/>
              </a:rPr>
              <a:t>03:05 – 03:40; Watch for the one manager at 3:09 (pause)</a:t>
            </a:r>
          </a:p>
          <a:p>
            <a:pPr lvl="1">
              <a:lnSpc>
                <a:spcPct val="100000"/>
              </a:lnSpc>
              <a:spcBef>
                <a:spcPts val="0"/>
              </a:spcBef>
              <a:buClr>
                <a:srgbClr val="000000"/>
              </a:buClr>
              <a:buSzPct val="100000"/>
              <a:buFont typeface="Wingdings" panose="05000000000000000000" pitchFamily="2" charset="2"/>
              <a:buChar char="Ø"/>
            </a:pPr>
            <a:r>
              <a:rPr lang="en-US" altLang="en-US" kern="0" cap="none" dirty="0" smtClean="0">
                <a:solidFill>
                  <a:srgbClr val="000000"/>
                </a:solidFill>
                <a:latin typeface="Arial" panose="020B0604020202020204" pitchFamily="34" charset="0"/>
                <a:cs typeface="Arial" panose="020B0604020202020204" pitchFamily="34" charset="0"/>
              </a:rPr>
              <a:t>06:00 – 07:00; listen for the high-pitched whistling and watch for </a:t>
            </a:r>
            <a:br>
              <a:rPr lang="en-US" altLang="en-US" kern="0" cap="none" dirty="0" smtClean="0">
                <a:solidFill>
                  <a:srgbClr val="000000"/>
                </a:solidFill>
                <a:latin typeface="Arial" panose="020B0604020202020204" pitchFamily="34" charset="0"/>
                <a:cs typeface="Arial" panose="020B0604020202020204" pitchFamily="34" charset="0"/>
              </a:rPr>
            </a:br>
            <a:r>
              <a:rPr lang="en-US" altLang="en-US" kern="0" cap="none" dirty="0" smtClean="0">
                <a:solidFill>
                  <a:srgbClr val="000000"/>
                </a:solidFill>
                <a:latin typeface="Arial" panose="020B0604020202020204" pitchFamily="34" charset="0"/>
                <a:cs typeface="Arial" panose="020B0604020202020204" pitchFamily="34" charset="0"/>
              </a:rPr>
              <a:t>jet-fires; fire-fighters continuing to struggle with water blast; listen to the audio at 06:45 </a:t>
            </a:r>
            <a:r>
              <a:rPr lang="en-US" altLang="en-US" kern="0" cap="none" dirty="0">
                <a:solidFill>
                  <a:srgbClr val="000000"/>
                </a:solidFill>
                <a:latin typeface="Arial" panose="020B0604020202020204" pitchFamily="34" charset="0"/>
                <a:cs typeface="Arial" panose="020B0604020202020204" pitchFamily="34" charset="0"/>
              </a:rPr>
              <a:t>– </a:t>
            </a:r>
            <a:r>
              <a:rPr lang="en-US" altLang="en-US" kern="0" cap="none" dirty="0" smtClean="0">
                <a:solidFill>
                  <a:srgbClr val="000000"/>
                </a:solidFill>
                <a:latin typeface="Arial" panose="020B0604020202020204" pitchFamily="34" charset="0"/>
                <a:cs typeface="Arial" panose="020B0604020202020204" pitchFamily="34" charset="0"/>
              </a:rPr>
              <a:t>07:00</a:t>
            </a:r>
          </a:p>
          <a:p>
            <a:pPr lvl="1">
              <a:lnSpc>
                <a:spcPct val="100000"/>
              </a:lnSpc>
              <a:spcBef>
                <a:spcPts val="0"/>
              </a:spcBef>
              <a:buClr>
                <a:srgbClr val="000000"/>
              </a:buClr>
              <a:buSzPct val="100000"/>
              <a:buFont typeface="Wingdings" panose="05000000000000000000" pitchFamily="2" charset="2"/>
              <a:buChar char="Ø"/>
            </a:pPr>
            <a:r>
              <a:rPr lang="en-US" altLang="en-US" kern="0" cap="none" dirty="0" smtClean="0">
                <a:solidFill>
                  <a:srgbClr val="000000"/>
                </a:solidFill>
                <a:latin typeface="Arial" panose="020B0604020202020204" pitchFamily="34" charset="0"/>
                <a:cs typeface="Arial" panose="020B0604020202020204" pitchFamily="34" charset="0"/>
              </a:rPr>
              <a:t>20:00 – 20:35; evacuation, smoke emissions, explosions</a:t>
            </a:r>
          </a:p>
          <a:p>
            <a:pPr marL="0" indent="0">
              <a:lnSpc>
                <a:spcPct val="100000"/>
              </a:lnSpc>
              <a:spcBef>
                <a:spcPts val="0"/>
              </a:spcBef>
              <a:buClr>
                <a:srgbClr val="000000"/>
              </a:buClr>
              <a:buSzPct val="100000"/>
              <a:buNone/>
            </a:pPr>
            <a:endParaRPr lang="en-US" altLang="en-US" kern="0" cap="none" dirty="0" smtClean="0">
              <a:solidFill>
                <a:srgbClr val="000000"/>
              </a:solidFill>
              <a:latin typeface="Arial" panose="020B0604020202020204" pitchFamily="34" charset="0"/>
              <a:cs typeface="Arial" panose="020B0604020202020204" pitchFamily="34" charset="0"/>
            </a:endParaRPr>
          </a:p>
          <a:p>
            <a:pPr marL="0" indent="0">
              <a:lnSpc>
                <a:spcPct val="100000"/>
              </a:lnSpc>
              <a:spcBef>
                <a:spcPts val="0"/>
              </a:spcBef>
              <a:buClr>
                <a:srgbClr val="000000"/>
              </a:buClr>
              <a:buSzPct val="100000"/>
              <a:buNone/>
            </a:pPr>
            <a:r>
              <a:rPr lang="en-US" altLang="en-US" kern="0" cap="none" dirty="0" smtClean="0">
                <a:solidFill>
                  <a:srgbClr val="000000"/>
                </a:solidFill>
                <a:latin typeface="Arial" panose="020B0604020202020204" pitchFamily="34" charset="0"/>
                <a:cs typeface="Arial" panose="020B0604020202020204" pitchFamily="34" charset="0"/>
              </a:rPr>
              <a:t>Other Videos in the News:</a:t>
            </a:r>
          </a:p>
          <a:p>
            <a:pPr>
              <a:lnSpc>
                <a:spcPct val="100000"/>
              </a:lnSpc>
              <a:spcBef>
                <a:spcPts val="0"/>
              </a:spcBef>
              <a:buClr>
                <a:srgbClr val="000000"/>
              </a:buClr>
              <a:buSzPct val="100000"/>
              <a:buFont typeface="Wingdings" panose="05000000000000000000" pitchFamily="2" charset="2"/>
              <a:buChar char="Ø"/>
            </a:pPr>
            <a:r>
              <a:rPr lang="en-CA" altLang="en-US" i="1" kern="0" cap="none" dirty="0">
                <a:solidFill>
                  <a:srgbClr val="000000"/>
                </a:solidFill>
                <a:latin typeface="Arial" panose="020B0604020202020204" pitchFamily="34" charset="0"/>
                <a:cs typeface="Arial" panose="020B0604020202020204" pitchFamily="34" charset="0"/>
              </a:rPr>
              <a:t>Case 06 Video2 Global News Video Calgary marks 20th anniversary of the Hub Oil </a:t>
            </a:r>
            <a:r>
              <a:rPr lang="en-CA" altLang="en-US" i="1" kern="0" cap="none" dirty="0" smtClean="0">
                <a:solidFill>
                  <a:srgbClr val="000000"/>
                </a:solidFill>
                <a:latin typeface="Arial" panose="020B0604020202020204" pitchFamily="34" charset="0"/>
                <a:cs typeface="Arial" panose="020B0604020202020204" pitchFamily="34" charset="0"/>
              </a:rPr>
              <a:t>explosion.mp4</a:t>
            </a:r>
            <a:endParaRPr lang="en-US" altLang="en-US" i="1" kern="0" cap="none" dirty="0" smtClean="0">
              <a:solidFill>
                <a:srgbClr val="000000"/>
              </a:solidFill>
              <a:latin typeface="Arial" panose="020B0604020202020204" pitchFamily="34" charset="0"/>
              <a:cs typeface="Arial" panose="020B0604020202020204" pitchFamily="34" charset="0"/>
            </a:endParaRPr>
          </a:p>
          <a:p>
            <a:pPr>
              <a:lnSpc>
                <a:spcPct val="100000"/>
              </a:lnSpc>
              <a:spcBef>
                <a:spcPts val="0"/>
              </a:spcBef>
              <a:buClr>
                <a:srgbClr val="000000"/>
              </a:buClr>
              <a:buSzPct val="100000"/>
              <a:buFont typeface="Wingdings" panose="05000000000000000000" pitchFamily="2" charset="2"/>
              <a:buChar char="Ø"/>
            </a:pPr>
            <a:r>
              <a:rPr lang="en-CA" altLang="en-US" i="1" kern="0" cap="none" dirty="0">
                <a:solidFill>
                  <a:srgbClr val="000000"/>
                </a:solidFill>
                <a:latin typeface="Arial" panose="020B0604020202020204" pitchFamily="34" charset="0"/>
                <a:cs typeface="Arial" panose="020B0604020202020204" pitchFamily="34" charset="0"/>
              </a:rPr>
              <a:t>Case 06 Video3 Global News Firefighter Garth </a:t>
            </a:r>
            <a:r>
              <a:rPr lang="en-CA" altLang="en-US" i="1" kern="0" cap="none" dirty="0" err="1">
                <a:solidFill>
                  <a:srgbClr val="000000"/>
                </a:solidFill>
                <a:latin typeface="Arial" panose="020B0604020202020204" pitchFamily="34" charset="0"/>
                <a:cs typeface="Arial" panose="020B0604020202020204" pitchFamily="34" charset="0"/>
              </a:rPr>
              <a:t>Rabel</a:t>
            </a:r>
            <a:r>
              <a:rPr lang="en-CA" altLang="en-US" i="1" kern="0" cap="none" dirty="0">
                <a:solidFill>
                  <a:srgbClr val="000000"/>
                </a:solidFill>
                <a:latin typeface="Arial" panose="020B0604020202020204" pitchFamily="34" charset="0"/>
                <a:cs typeface="Arial" panose="020B0604020202020204" pitchFamily="34" charset="0"/>
              </a:rPr>
              <a:t> reflects on Hub Oil </a:t>
            </a:r>
            <a:r>
              <a:rPr lang="en-CA" altLang="en-US" i="1" kern="0" cap="none" dirty="0" smtClean="0">
                <a:solidFill>
                  <a:srgbClr val="000000"/>
                </a:solidFill>
                <a:latin typeface="Arial" panose="020B0604020202020204" pitchFamily="34" charset="0"/>
                <a:cs typeface="Arial" panose="020B0604020202020204" pitchFamily="34" charset="0"/>
              </a:rPr>
              <a:t>explosion.mp4</a:t>
            </a:r>
            <a:endParaRPr lang="en-US" altLang="en-US" i="1" kern="0" cap="none" dirty="0" smtClean="0">
              <a:solidFill>
                <a:srgbClr val="000000"/>
              </a:solidFill>
              <a:latin typeface="Arial" panose="020B0604020202020204" pitchFamily="34" charset="0"/>
              <a:cs typeface="Arial" panose="020B0604020202020204" pitchFamily="34" charset="0"/>
            </a:endParaRPr>
          </a:p>
          <a:p>
            <a:pPr>
              <a:lnSpc>
                <a:spcPct val="100000"/>
              </a:lnSpc>
              <a:spcBef>
                <a:spcPts val="0"/>
              </a:spcBef>
              <a:buClr>
                <a:srgbClr val="000000"/>
              </a:buClr>
              <a:buSzPct val="100000"/>
              <a:buFont typeface="Wingdings" panose="05000000000000000000" pitchFamily="2" charset="2"/>
              <a:buChar char="Ø"/>
            </a:pPr>
            <a:r>
              <a:rPr lang="en-CA" altLang="en-US" i="1" kern="0" cap="none" dirty="0">
                <a:solidFill>
                  <a:srgbClr val="000000"/>
                </a:solidFill>
                <a:latin typeface="Arial" panose="020B0604020202020204" pitchFamily="34" charset="0"/>
                <a:cs typeface="Arial" panose="020B0604020202020204" pitchFamily="34" charset="0"/>
              </a:rPr>
              <a:t>Case 06 Video4 Global News Firefighter Mike Van </a:t>
            </a:r>
            <a:r>
              <a:rPr lang="en-CA" altLang="en-US" i="1" kern="0" cap="none" dirty="0" err="1">
                <a:solidFill>
                  <a:srgbClr val="000000"/>
                </a:solidFill>
                <a:latin typeface="Arial" panose="020B0604020202020204" pitchFamily="34" charset="0"/>
                <a:cs typeface="Arial" panose="020B0604020202020204" pitchFamily="34" charset="0"/>
              </a:rPr>
              <a:t>Tetering</a:t>
            </a:r>
            <a:r>
              <a:rPr lang="en-CA" altLang="en-US" i="1" kern="0" cap="none" dirty="0">
                <a:solidFill>
                  <a:srgbClr val="000000"/>
                </a:solidFill>
                <a:latin typeface="Arial" panose="020B0604020202020204" pitchFamily="34" charset="0"/>
                <a:cs typeface="Arial" panose="020B0604020202020204" pitchFamily="34" charset="0"/>
              </a:rPr>
              <a:t> reflects on Hub Oil </a:t>
            </a:r>
            <a:r>
              <a:rPr lang="en-CA" altLang="en-US" i="1" kern="0" cap="none" dirty="0" smtClean="0">
                <a:solidFill>
                  <a:srgbClr val="000000"/>
                </a:solidFill>
                <a:latin typeface="Arial" panose="020B0604020202020204" pitchFamily="34" charset="0"/>
                <a:cs typeface="Arial" panose="020B0604020202020204" pitchFamily="34" charset="0"/>
              </a:rPr>
              <a:t>explosion.mp4</a:t>
            </a:r>
            <a:endParaRPr lang="en-US" altLang="en-US" i="1" kern="0" cap="none" dirty="0" smtClean="0">
              <a:solidFill>
                <a:srgbClr val="000000"/>
              </a:solidFill>
              <a:latin typeface="Arial" panose="020B0604020202020204" pitchFamily="34" charset="0"/>
              <a:cs typeface="Arial" panose="020B0604020202020204" pitchFamily="34" charset="0"/>
            </a:endParaRPr>
          </a:p>
          <a:p>
            <a:pPr>
              <a:lnSpc>
                <a:spcPct val="100000"/>
              </a:lnSpc>
              <a:spcBef>
                <a:spcPts val="0"/>
              </a:spcBef>
              <a:buClr>
                <a:srgbClr val="000000"/>
              </a:buClr>
              <a:buSzPct val="100000"/>
              <a:buFont typeface="Wingdings" panose="05000000000000000000" pitchFamily="2" charset="2"/>
              <a:buChar char="Ø"/>
            </a:pPr>
            <a:endParaRPr lang="en-US" altLang="en-US" kern="0" cap="none" dirty="0" smtClean="0">
              <a:solidFill>
                <a:srgbClr val="000000"/>
              </a:solidFill>
              <a:latin typeface="Arial" panose="020B0604020202020204" pitchFamily="34" charset="0"/>
              <a:cs typeface="Arial" panose="020B0604020202020204" pitchFamily="34" charset="0"/>
            </a:endParaRPr>
          </a:p>
        </p:txBody>
      </p:sp>
      <p:sp>
        <p:nvSpPr>
          <p:cNvPr id="22532"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algn="r" eaLnBrk="1" hangingPunct="1">
              <a:spcBef>
                <a:spcPct val="0"/>
              </a:spcBef>
              <a:buClrTx/>
              <a:buSzTx/>
              <a:buFontTx/>
              <a:buNone/>
            </a:pPr>
            <a:fld id="{B57A0B6F-3FD2-4383-A54B-762084D650E5}" type="slidenum">
              <a:rPr lang="en-US" altLang="en-US" sz="1200" b="1">
                <a:solidFill>
                  <a:srgbClr val="000000"/>
                </a:solidFill>
                <a:latin typeface="Arial" panose="020B0604020202020204" pitchFamily="34" charset="0"/>
                <a:ea typeface="ＭＳ Ｐゴシック" panose="020B0600070205080204" pitchFamily="34" charset="-128"/>
                <a:cs typeface="Arial" panose="020B0604020202020204" pitchFamily="34" charset="0"/>
              </a:rPr>
              <a:pPr algn="r" eaLnBrk="1" hangingPunct="1">
                <a:spcBef>
                  <a:spcPct val="0"/>
                </a:spcBef>
                <a:buClrTx/>
                <a:buSzTx/>
                <a:buFontTx/>
                <a:buNone/>
              </a:pPr>
              <a:t>14</a:t>
            </a:fld>
            <a:endParaRPr lang="en-US" altLang="en-US" sz="1200" b="1">
              <a:solidFill>
                <a:srgbClr val="000000"/>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22533" name="Rectangle 2"/>
          <p:cNvSpPr>
            <a:spLocks noChangeArrowheads="1"/>
          </p:cNvSpPr>
          <p:nvPr/>
        </p:nvSpPr>
        <p:spPr bwMode="auto">
          <a:xfrm>
            <a:off x="455614" y="227013"/>
            <a:ext cx="8228012" cy="533400"/>
          </a:xfrm>
          <a:prstGeom prst="rect">
            <a:avLst/>
          </a:prstGeom>
          <a:solidFill>
            <a:srgbClr val="FFFFFF">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en-US" sz="2000" b="1" i="1" dirty="0">
                <a:solidFill>
                  <a:srgbClr val="000000"/>
                </a:solidFill>
                <a:latin typeface="Arial" panose="020B0604020202020204" pitchFamily="34" charset="0"/>
              </a:rPr>
              <a:t>Students should have viewed this on </a:t>
            </a:r>
            <a:r>
              <a:rPr lang="en-US" altLang="en-US" sz="2000" b="1" i="1" dirty="0" err="1">
                <a:solidFill>
                  <a:srgbClr val="000000"/>
                </a:solidFill>
                <a:latin typeface="Arial" panose="020B0604020202020204" pitchFamily="34" charset="0"/>
              </a:rPr>
              <a:t>eClass</a:t>
            </a:r>
            <a:r>
              <a:rPr lang="en-US" altLang="en-US" sz="2000" b="1" i="1" dirty="0">
                <a:solidFill>
                  <a:srgbClr val="000000"/>
                </a:solidFill>
                <a:latin typeface="Arial" panose="020B0604020202020204" pitchFamily="34" charset="0"/>
              </a:rPr>
              <a:t> prior to the Seminar:</a:t>
            </a:r>
          </a:p>
        </p:txBody>
      </p:sp>
      <p:sp>
        <p:nvSpPr>
          <p:cNvPr id="7"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344233925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838200" y="174806"/>
            <a:ext cx="7769225" cy="930275"/>
          </a:xfrm>
          <a:prstGeom prst="rect">
            <a:avLst/>
          </a:prstGeom>
        </p:spPr>
        <p:txBody>
          <a:bodyPr/>
          <a:lstStyle>
            <a:lvl1pPr marL="342900" indent="-342900" algn="l" rtl="0" fontAlgn="base">
              <a:spcBef>
                <a:spcPct val="20000"/>
              </a:spcBef>
              <a:spcAft>
                <a:spcPct val="0"/>
              </a:spcAft>
              <a:buBlip>
                <a:blip r:embed="rId2"/>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Blip>
                <a:blip r:embed="rId3"/>
              </a:buBlip>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Font typeface="Wingdings" panose="05000000000000000000" pitchFamily="2" charset="2"/>
              <a:buChar char="s"/>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Font typeface="Wingdings" panose="05000000000000000000" pitchFamily="2" charset="2"/>
              <a:buChar char="s"/>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90000"/>
              </a:lnSpc>
              <a:buFontTx/>
              <a:buNone/>
            </a:pPr>
            <a:r>
              <a:rPr lang="en-US" altLang="en-US" sz="3600" dirty="0" smtClean="0"/>
              <a:t>EXHIBIT PHOTOS</a:t>
            </a:r>
            <a:endParaRPr lang="en-US" altLang="en-US" sz="2400" dirty="0" smtClean="0"/>
          </a:p>
          <a:p>
            <a:pPr algn="ctr">
              <a:lnSpc>
                <a:spcPct val="90000"/>
              </a:lnSpc>
              <a:buFontTx/>
              <a:buNone/>
            </a:pPr>
            <a:r>
              <a:rPr lang="en-US" altLang="en-US" sz="2400" dirty="0" smtClean="0"/>
              <a:t>ABSA – MIKE POEHLMAN</a:t>
            </a:r>
            <a:endParaRPr lang="en-CA" altLang="en-US" sz="2400" dirty="0"/>
          </a:p>
        </p:txBody>
      </p:sp>
      <p:pic>
        <p:nvPicPr>
          <p:cNvPr id="3" name="Picture 2"/>
          <p:cNvPicPr>
            <a:picLocks noChangeAspect="1"/>
          </p:cNvPicPr>
          <p:nvPr/>
        </p:nvPicPr>
        <p:blipFill>
          <a:blip r:embed="rId4"/>
          <a:stretch>
            <a:fillRect/>
          </a:stretch>
        </p:blipFill>
        <p:spPr>
          <a:xfrm>
            <a:off x="990600" y="1219200"/>
            <a:ext cx="7276502" cy="5172075"/>
          </a:xfrm>
          <a:prstGeom prst="rect">
            <a:avLst/>
          </a:prstGeom>
        </p:spPr>
      </p:pic>
      <p:sp>
        <p:nvSpPr>
          <p:cNvPr id="6"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r" eaLnBrk="1" hangingPunct="1">
              <a:lnSpc>
                <a:spcPct val="100000"/>
              </a:lnSpc>
              <a:spcBef>
                <a:spcPct val="0"/>
              </a:spcBef>
              <a:buClrTx/>
              <a:buFontTx/>
              <a:buNone/>
            </a:pPr>
            <a:fld id="{7A0CBAB6-D892-42A6-970B-09BC5F1E43A8}" type="slidenum">
              <a:rPr lang="en-US" altLang="en-US" sz="1200" b="1">
                <a:solidFill>
                  <a:srgbClr val="000000"/>
                </a:solidFill>
                <a:latin typeface="Arial" panose="020B0604020202020204" pitchFamily="34" charset="0"/>
                <a:ea typeface="ＭＳ Ｐゴシック" panose="020B0600070205080204" pitchFamily="34" charset="-128"/>
              </a:rPr>
              <a:pPr algn="r" eaLnBrk="1" hangingPunct="1">
                <a:lnSpc>
                  <a:spcPct val="100000"/>
                </a:lnSpc>
                <a:spcBef>
                  <a:spcPct val="0"/>
                </a:spcBef>
                <a:buClrTx/>
                <a:buFontTx/>
                <a:buNone/>
              </a:pPr>
              <a:t>15</a:t>
            </a:fld>
            <a:endParaRPr lang="en-US" altLang="en-US" sz="1200" b="1">
              <a:solidFill>
                <a:srgbClr val="000000"/>
              </a:solidFill>
              <a:latin typeface="Arial" panose="020B0604020202020204" pitchFamily="34" charset="0"/>
              <a:ea typeface="ＭＳ Ｐゴシック" panose="020B0600070205080204" pitchFamily="34" charset="-128"/>
            </a:endParaRPr>
          </a:p>
        </p:txBody>
      </p:sp>
      <p:sp>
        <p:nvSpPr>
          <p:cNvPr id="7"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296373749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1096962"/>
            <a:ext cx="8534400" cy="655638"/>
          </a:xfrm>
        </p:spPr>
        <p:txBody>
          <a:bodyPr>
            <a:normAutofit/>
          </a:bodyPr>
          <a:lstStyle/>
          <a:p>
            <a:pPr algn="ctr"/>
            <a:r>
              <a:rPr lang="en-US" altLang="en-US" sz="2400" dirty="0" smtClean="0"/>
              <a:t>#2 </a:t>
            </a:r>
            <a:r>
              <a:rPr lang="en-US" altLang="en-US" sz="2400" dirty="0"/>
              <a:t>Distillate all anchor bolts pulled from concrete pad</a:t>
            </a:r>
            <a:endParaRPr lang="en-CA" altLang="en-US" sz="2400" dirty="0"/>
          </a:p>
        </p:txBody>
      </p:sp>
      <p:pic>
        <p:nvPicPr>
          <p:cNvPr id="9219"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1" y="1676400"/>
            <a:ext cx="6934200" cy="46844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txBox="1">
            <a:spLocks noChangeArrowheads="1"/>
          </p:cNvSpPr>
          <p:nvPr/>
        </p:nvSpPr>
        <p:spPr>
          <a:xfrm>
            <a:off x="838200" y="174806"/>
            <a:ext cx="7769225" cy="930275"/>
          </a:xfrm>
          <a:prstGeom prst="rect">
            <a:avLst/>
          </a:prstGeom>
        </p:spPr>
        <p:txBody>
          <a:bodyPr/>
          <a:lstStyle>
            <a:lvl1pPr marL="342900" indent="-342900" algn="l" rtl="0" fontAlgn="base">
              <a:spcBef>
                <a:spcPct val="20000"/>
              </a:spcBef>
              <a:spcAft>
                <a:spcPct val="0"/>
              </a:spcAft>
              <a:buBlip>
                <a:blip r:embed="rId3"/>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Blip>
                <a:blip r:embed="rId4"/>
              </a:buBlip>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Font typeface="Wingdings" panose="05000000000000000000" pitchFamily="2" charset="2"/>
              <a:buChar char="s"/>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Font typeface="Wingdings" panose="05000000000000000000" pitchFamily="2" charset="2"/>
              <a:buChar char="s"/>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90000"/>
              </a:lnSpc>
              <a:buFontTx/>
              <a:buNone/>
            </a:pPr>
            <a:r>
              <a:rPr lang="en-US" altLang="en-US" sz="3600" dirty="0" smtClean="0"/>
              <a:t>EXHIBIT PHOTOS</a:t>
            </a:r>
            <a:endParaRPr lang="en-US" altLang="en-US" sz="2400" dirty="0" smtClean="0"/>
          </a:p>
          <a:p>
            <a:pPr algn="ctr">
              <a:lnSpc>
                <a:spcPct val="90000"/>
              </a:lnSpc>
              <a:buFontTx/>
              <a:buNone/>
            </a:pPr>
            <a:r>
              <a:rPr lang="en-US" altLang="en-US" sz="2400" dirty="0" smtClean="0"/>
              <a:t>ABSA – MIKE POEHLMAN</a:t>
            </a:r>
            <a:endParaRPr lang="en-CA" altLang="en-US" sz="2400" dirty="0"/>
          </a:p>
        </p:txBody>
      </p:sp>
      <p:sp>
        <p:nvSpPr>
          <p:cNvPr id="6"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r" eaLnBrk="1" hangingPunct="1">
              <a:lnSpc>
                <a:spcPct val="100000"/>
              </a:lnSpc>
              <a:spcBef>
                <a:spcPct val="0"/>
              </a:spcBef>
              <a:buClrTx/>
              <a:buFontTx/>
              <a:buNone/>
            </a:pPr>
            <a:fld id="{7A0CBAB6-D892-42A6-970B-09BC5F1E43A8}" type="slidenum">
              <a:rPr lang="en-US" altLang="en-US" sz="1200" b="1">
                <a:solidFill>
                  <a:srgbClr val="000000"/>
                </a:solidFill>
                <a:latin typeface="Arial" panose="020B0604020202020204" pitchFamily="34" charset="0"/>
                <a:ea typeface="ＭＳ Ｐゴシック" panose="020B0600070205080204" pitchFamily="34" charset="-128"/>
              </a:rPr>
              <a:pPr algn="r" eaLnBrk="1" hangingPunct="1">
                <a:lnSpc>
                  <a:spcPct val="100000"/>
                </a:lnSpc>
                <a:spcBef>
                  <a:spcPct val="0"/>
                </a:spcBef>
                <a:buClrTx/>
                <a:buFontTx/>
                <a:buNone/>
              </a:pPr>
              <a:t>16</a:t>
            </a:fld>
            <a:endParaRPr lang="en-US" altLang="en-US" sz="1200" b="1">
              <a:solidFill>
                <a:srgbClr val="000000"/>
              </a:solidFill>
              <a:latin typeface="Arial" panose="020B0604020202020204" pitchFamily="34" charset="0"/>
              <a:ea typeface="ＭＳ Ｐゴシック" panose="020B0600070205080204" pitchFamily="34" charset="-128"/>
            </a:endParaRPr>
          </a:p>
        </p:txBody>
      </p:sp>
      <p:sp>
        <p:nvSpPr>
          <p:cNvPr id="7"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184414613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066800" y="1158875"/>
            <a:ext cx="7772400" cy="365125"/>
          </a:xfrm>
        </p:spPr>
        <p:txBody>
          <a:bodyPr>
            <a:normAutofit fontScale="90000"/>
          </a:bodyPr>
          <a:lstStyle/>
          <a:p>
            <a:pPr algn="ctr"/>
            <a:r>
              <a:rPr lang="en-US" altLang="en-US" sz="2400" dirty="0" smtClean="0"/>
              <a:t>Remains </a:t>
            </a:r>
            <a:r>
              <a:rPr lang="en-US" altLang="en-US" sz="2400" dirty="0"/>
              <a:t>of #2 distillate shell</a:t>
            </a:r>
            <a:endParaRPr lang="en-CA" altLang="en-US" sz="2400" dirty="0"/>
          </a:p>
        </p:txBody>
      </p:sp>
      <p:pic>
        <p:nvPicPr>
          <p:cNvPr id="10243"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775" y="1524000"/>
            <a:ext cx="7212597" cy="48736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txBox="1">
            <a:spLocks noChangeArrowheads="1"/>
          </p:cNvSpPr>
          <p:nvPr/>
        </p:nvSpPr>
        <p:spPr>
          <a:xfrm>
            <a:off x="838200" y="174806"/>
            <a:ext cx="7769225" cy="930275"/>
          </a:xfrm>
          <a:prstGeom prst="rect">
            <a:avLst/>
          </a:prstGeom>
        </p:spPr>
        <p:txBody>
          <a:bodyPr/>
          <a:lstStyle>
            <a:lvl1pPr marL="342900" indent="-342900" algn="l" rtl="0" fontAlgn="base">
              <a:spcBef>
                <a:spcPct val="20000"/>
              </a:spcBef>
              <a:spcAft>
                <a:spcPct val="0"/>
              </a:spcAft>
              <a:buBlip>
                <a:blip r:embed="rId3"/>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Blip>
                <a:blip r:embed="rId4"/>
              </a:buBlip>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Font typeface="Wingdings" panose="05000000000000000000" pitchFamily="2" charset="2"/>
              <a:buChar char="s"/>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Font typeface="Wingdings" panose="05000000000000000000" pitchFamily="2" charset="2"/>
              <a:buChar char="s"/>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90000"/>
              </a:lnSpc>
              <a:buFontTx/>
              <a:buNone/>
            </a:pPr>
            <a:r>
              <a:rPr lang="en-US" altLang="en-US" sz="3600" dirty="0" smtClean="0"/>
              <a:t>EXHIBIT PHOTOS</a:t>
            </a:r>
            <a:endParaRPr lang="en-US" altLang="en-US" sz="2400" dirty="0" smtClean="0"/>
          </a:p>
          <a:p>
            <a:pPr algn="ctr">
              <a:lnSpc>
                <a:spcPct val="90000"/>
              </a:lnSpc>
              <a:buFontTx/>
              <a:buNone/>
            </a:pPr>
            <a:r>
              <a:rPr lang="en-US" altLang="en-US" sz="2400" dirty="0" smtClean="0"/>
              <a:t>ABSA – MIKE POEHLMAN</a:t>
            </a:r>
            <a:endParaRPr lang="en-CA" altLang="en-US" sz="2400" dirty="0"/>
          </a:p>
        </p:txBody>
      </p:sp>
      <p:sp>
        <p:nvSpPr>
          <p:cNvPr id="6"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r" eaLnBrk="1" hangingPunct="1">
              <a:lnSpc>
                <a:spcPct val="100000"/>
              </a:lnSpc>
              <a:spcBef>
                <a:spcPct val="0"/>
              </a:spcBef>
              <a:buClrTx/>
              <a:buFontTx/>
              <a:buNone/>
            </a:pPr>
            <a:fld id="{7A0CBAB6-D892-42A6-970B-09BC5F1E43A8}" type="slidenum">
              <a:rPr lang="en-US" altLang="en-US" sz="1200" b="1">
                <a:solidFill>
                  <a:srgbClr val="000000"/>
                </a:solidFill>
                <a:latin typeface="Arial" panose="020B0604020202020204" pitchFamily="34" charset="0"/>
                <a:ea typeface="ＭＳ Ｐゴシック" panose="020B0600070205080204" pitchFamily="34" charset="-128"/>
              </a:rPr>
              <a:pPr algn="r" eaLnBrk="1" hangingPunct="1">
                <a:lnSpc>
                  <a:spcPct val="100000"/>
                </a:lnSpc>
                <a:spcBef>
                  <a:spcPct val="0"/>
                </a:spcBef>
                <a:buClrTx/>
                <a:buFontTx/>
                <a:buNone/>
              </a:pPr>
              <a:t>17</a:t>
            </a:fld>
            <a:endParaRPr lang="en-US" altLang="en-US" sz="1200" b="1">
              <a:solidFill>
                <a:srgbClr val="000000"/>
              </a:solidFill>
              <a:latin typeface="Arial" panose="020B0604020202020204" pitchFamily="34" charset="0"/>
              <a:ea typeface="ＭＳ Ｐゴシック" panose="020B0600070205080204" pitchFamily="34" charset="-128"/>
            </a:endParaRPr>
          </a:p>
        </p:txBody>
      </p:sp>
      <p:sp>
        <p:nvSpPr>
          <p:cNvPr id="7"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274653051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lgn="ctr"/>
            <a:r>
              <a:rPr lang="en-US" altLang="en-US" sz="2400"/>
              <a:t>2.2	Boiler Room (Back)</a:t>
            </a:r>
            <a:endParaRPr lang="en-CA" altLang="en-US" sz="2400"/>
          </a:p>
        </p:txBody>
      </p:sp>
      <p:pic>
        <p:nvPicPr>
          <p:cNvPr id="45059" name="Picture 3"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846263"/>
            <a:ext cx="6733459" cy="45513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txBox="1">
            <a:spLocks noChangeArrowheads="1"/>
          </p:cNvSpPr>
          <p:nvPr/>
        </p:nvSpPr>
        <p:spPr>
          <a:xfrm>
            <a:off x="838200" y="174806"/>
            <a:ext cx="7769225" cy="930275"/>
          </a:xfrm>
          <a:prstGeom prst="rect">
            <a:avLst/>
          </a:prstGeom>
        </p:spPr>
        <p:txBody>
          <a:bodyPr/>
          <a:lstStyle>
            <a:lvl1pPr marL="342900" indent="-342900" algn="l" rtl="0" fontAlgn="base">
              <a:spcBef>
                <a:spcPct val="20000"/>
              </a:spcBef>
              <a:spcAft>
                <a:spcPct val="0"/>
              </a:spcAft>
              <a:buBlip>
                <a:blip r:embed="rId3"/>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Blip>
                <a:blip r:embed="rId4"/>
              </a:buBlip>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Font typeface="Wingdings" panose="05000000000000000000" pitchFamily="2" charset="2"/>
              <a:buChar char="s"/>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Font typeface="Wingdings" panose="05000000000000000000" pitchFamily="2" charset="2"/>
              <a:buChar char="s"/>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90000"/>
              </a:lnSpc>
              <a:buFontTx/>
              <a:buNone/>
            </a:pPr>
            <a:r>
              <a:rPr lang="en-US" altLang="en-US" sz="3600" dirty="0" smtClean="0"/>
              <a:t>EXHIBIT PHOTOS</a:t>
            </a:r>
            <a:endParaRPr lang="en-US" altLang="en-US" sz="2400" dirty="0" smtClean="0"/>
          </a:p>
          <a:p>
            <a:pPr algn="ctr">
              <a:lnSpc>
                <a:spcPct val="90000"/>
              </a:lnSpc>
              <a:buFontTx/>
              <a:buNone/>
            </a:pPr>
            <a:r>
              <a:rPr lang="en-US" altLang="en-US" sz="2400" dirty="0" smtClean="0"/>
              <a:t>ABSA – MIKE POEHLMAN</a:t>
            </a:r>
            <a:endParaRPr lang="en-CA" altLang="en-US" sz="2400" dirty="0"/>
          </a:p>
        </p:txBody>
      </p:sp>
      <p:sp>
        <p:nvSpPr>
          <p:cNvPr id="6"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r" eaLnBrk="1" hangingPunct="1">
              <a:lnSpc>
                <a:spcPct val="100000"/>
              </a:lnSpc>
              <a:spcBef>
                <a:spcPct val="0"/>
              </a:spcBef>
              <a:buClrTx/>
              <a:buFontTx/>
              <a:buNone/>
            </a:pPr>
            <a:fld id="{7A0CBAB6-D892-42A6-970B-09BC5F1E43A8}" type="slidenum">
              <a:rPr lang="en-US" altLang="en-US" sz="1200" b="1">
                <a:solidFill>
                  <a:srgbClr val="000000"/>
                </a:solidFill>
                <a:latin typeface="Arial" panose="020B0604020202020204" pitchFamily="34" charset="0"/>
                <a:ea typeface="ＭＳ Ｐゴシック" panose="020B0600070205080204" pitchFamily="34" charset="-128"/>
              </a:rPr>
              <a:pPr algn="r" eaLnBrk="1" hangingPunct="1">
                <a:lnSpc>
                  <a:spcPct val="100000"/>
                </a:lnSpc>
                <a:spcBef>
                  <a:spcPct val="0"/>
                </a:spcBef>
                <a:buClrTx/>
                <a:buFontTx/>
                <a:buNone/>
              </a:pPr>
              <a:t>18</a:t>
            </a:fld>
            <a:endParaRPr lang="en-US" altLang="en-US" sz="1200" b="1">
              <a:solidFill>
                <a:srgbClr val="000000"/>
              </a:solidFill>
              <a:latin typeface="Arial" panose="020B0604020202020204" pitchFamily="34" charset="0"/>
              <a:ea typeface="ＭＳ Ｐゴシック" panose="020B0600070205080204" pitchFamily="34" charset="-128"/>
            </a:endParaRPr>
          </a:p>
        </p:txBody>
      </p:sp>
      <p:sp>
        <p:nvSpPr>
          <p:cNvPr id="7"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309015572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838200" y="174806"/>
            <a:ext cx="7769225" cy="930275"/>
          </a:xfrm>
          <a:prstGeom prst="rect">
            <a:avLst/>
          </a:prstGeom>
        </p:spPr>
        <p:txBody>
          <a:bodyPr/>
          <a:lstStyle>
            <a:lvl1pPr marL="342900" indent="-342900" algn="l" rtl="0" fontAlgn="base">
              <a:spcBef>
                <a:spcPct val="20000"/>
              </a:spcBef>
              <a:spcAft>
                <a:spcPct val="0"/>
              </a:spcAft>
              <a:buBlip>
                <a:blip r:embed="rId2"/>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Blip>
                <a:blip r:embed="rId3"/>
              </a:buBlip>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Font typeface="Wingdings" panose="05000000000000000000" pitchFamily="2" charset="2"/>
              <a:buChar char="s"/>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Font typeface="Wingdings" panose="05000000000000000000" pitchFamily="2" charset="2"/>
              <a:buChar char="s"/>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90000"/>
              </a:lnSpc>
              <a:buFontTx/>
              <a:buNone/>
            </a:pPr>
            <a:r>
              <a:rPr lang="en-US" altLang="en-US" sz="3600" dirty="0" smtClean="0"/>
              <a:t>EXHIBIT PHOTOS</a:t>
            </a:r>
            <a:endParaRPr lang="en-US" altLang="en-US" sz="2400" dirty="0" smtClean="0"/>
          </a:p>
          <a:p>
            <a:pPr algn="ctr">
              <a:lnSpc>
                <a:spcPct val="90000"/>
              </a:lnSpc>
              <a:buFontTx/>
              <a:buNone/>
            </a:pPr>
            <a:r>
              <a:rPr lang="en-US" altLang="en-US" sz="2400" dirty="0" smtClean="0"/>
              <a:t>ABSA – MIKE POEHLMAN</a:t>
            </a:r>
            <a:endParaRPr lang="en-CA" altLang="en-US" sz="2400" dirty="0"/>
          </a:p>
        </p:txBody>
      </p:sp>
      <p:pic>
        <p:nvPicPr>
          <p:cNvPr id="2" name="Picture 1"/>
          <p:cNvPicPr>
            <a:picLocks noChangeAspect="1"/>
          </p:cNvPicPr>
          <p:nvPr/>
        </p:nvPicPr>
        <p:blipFill>
          <a:blip r:embed="rId4"/>
          <a:stretch>
            <a:fillRect/>
          </a:stretch>
        </p:blipFill>
        <p:spPr>
          <a:xfrm>
            <a:off x="1066800" y="1336806"/>
            <a:ext cx="7391400" cy="5009812"/>
          </a:xfrm>
          <a:prstGeom prst="rect">
            <a:avLst/>
          </a:prstGeom>
        </p:spPr>
      </p:pic>
      <p:sp>
        <p:nvSpPr>
          <p:cNvPr id="6"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r" eaLnBrk="1" hangingPunct="1">
              <a:lnSpc>
                <a:spcPct val="100000"/>
              </a:lnSpc>
              <a:spcBef>
                <a:spcPct val="0"/>
              </a:spcBef>
              <a:buClrTx/>
              <a:buFontTx/>
              <a:buNone/>
            </a:pPr>
            <a:fld id="{7A0CBAB6-D892-42A6-970B-09BC5F1E43A8}" type="slidenum">
              <a:rPr lang="en-US" altLang="en-US" sz="1200" b="1">
                <a:solidFill>
                  <a:srgbClr val="000000"/>
                </a:solidFill>
                <a:latin typeface="Arial" panose="020B0604020202020204" pitchFamily="34" charset="0"/>
                <a:ea typeface="ＭＳ Ｐゴシック" panose="020B0600070205080204" pitchFamily="34" charset="-128"/>
              </a:rPr>
              <a:pPr algn="r" eaLnBrk="1" hangingPunct="1">
                <a:lnSpc>
                  <a:spcPct val="100000"/>
                </a:lnSpc>
                <a:spcBef>
                  <a:spcPct val="0"/>
                </a:spcBef>
                <a:buClrTx/>
                <a:buFontTx/>
                <a:buNone/>
              </a:pPr>
              <a:t>19</a:t>
            </a:fld>
            <a:endParaRPr lang="en-US" altLang="en-US" sz="1200" b="1">
              <a:solidFill>
                <a:srgbClr val="000000"/>
              </a:solidFill>
              <a:latin typeface="Arial" panose="020B0604020202020204" pitchFamily="34" charset="0"/>
              <a:ea typeface="ＭＳ Ｐゴシック" panose="020B0600070205080204" pitchFamily="34" charset="-128"/>
            </a:endParaRPr>
          </a:p>
        </p:txBody>
      </p:sp>
      <p:sp>
        <p:nvSpPr>
          <p:cNvPr id="7"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20407946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algn="r" eaLnBrk="1" hangingPunct="1">
              <a:spcBef>
                <a:spcPct val="0"/>
              </a:spcBef>
              <a:buClrTx/>
              <a:buSzTx/>
              <a:buFontTx/>
              <a:buNone/>
            </a:pPr>
            <a:fld id="{4A3767C6-3185-4BAC-89BD-7C8B2CF8DC11}" type="slidenum">
              <a:rPr lang="en-US" altLang="en-US" sz="1200" b="1">
                <a:solidFill>
                  <a:srgbClr val="000000"/>
                </a:solidFill>
                <a:latin typeface="Arial" panose="020B0604020202020204" pitchFamily="34" charset="0"/>
                <a:cs typeface="Arial" panose="020B0604020202020204" pitchFamily="34" charset="0"/>
              </a:rPr>
              <a:pPr algn="r" eaLnBrk="1" hangingPunct="1">
                <a:spcBef>
                  <a:spcPct val="0"/>
                </a:spcBef>
                <a:buClrTx/>
                <a:buSzTx/>
                <a:buFontTx/>
                <a:buNone/>
              </a:pPr>
              <a:t>2</a:t>
            </a:fld>
            <a:endParaRPr lang="en-US" altLang="en-US" sz="1200" b="1">
              <a:solidFill>
                <a:srgbClr val="000000"/>
              </a:solidFill>
              <a:latin typeface="Arial" panose="020B0604020202020204" pitchFamily="34" charset="0"/>
              <a:cs typeface="Arial" panose="020B0604020202020204" pitchFamily="34" charset="0"/>
            </a:endParaRPr>
          </a:p>
        </p:txBody>
      </p:sp>
      <p:sp>
        <p:nvSpPr>
          <p:cNvPr id="4100" name="Text Box 4"/>
          <p:cNvSpPr txBox="1">
            <a:spLocks noChangeArrowheads="1"/>
          </p:cNvSpPr>
          <p:nvPr/>
        </p:nvSpPr>
        <p:spPr bwMode="auto">
          <a:xfrm>
            <a:off x="455613" y="914400"/>
            <a:ext cx="8226425" cy="5334000"/>
          </a:xfrm>
          <a:prstGeom prst="rect">
            <a:avLst/>
          </a:prstGeom>
          <a:solidFill>
            <a:schemeClr val="tx1"/>
          </a:solidFill>
          <a:ln w="9525">
            <a:solidFill>
              <a:srgbClr val="000080"/>
            </a:solidFill>
            <a:miter lim="800000"/>
            <a:headEnd/>
            <a:tailEnd/>
          </a:ln>
          <a:effectLst>
            <a:prstShdw prst="shdw17" dist="17961" dir="13500000">
              <a:srgbClr val="00004D"/>
            </a:prstShdw>
          </a:effectLst>
        </p:spPr>
        <p:txBody>
          <a:bodyPr anchor="t"/>
          <a:lstStyle>
            <a:lvl1pPr marL="457200" indent="-4572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14400" indent="-4572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828800" indent="-457200">
              <a:spcBef>
                <a:spcPct val="20000"/>
              </a:spcBef>
              <a:buChar char="–"/>
              <a:defRPr sz="2000">
                <a:solidFill>
                  <a:schemeClr val="tx1"/>
                </a:solidFill>
                <a:latin typeface="Times New Roman" panose="02020603050405020304" pitchFamily="18" charset="0"/>
              </a:defRPr>
            </a:lvl4pPr>
            <a:lvl5pPr marL="2286000" indent="-457200">
              <a:spcBef>
                <a:spcPct val="20000"/>
              </a:spcBef>
              <a:buSzPct val="65000"/>
              <a:buChar char="•"/>
              <a:defRPr sz="2000">
                <a:solidFill>
                  <a:schemeClr val="tx1"/>
                </a:solidFill>
                <a:latin typeface="Times New Roman" panose="02020603050405020304" pitchFamily="18" charset="0"/>
              </a:defRPr>
            </a:lvl5pPr>
            <a:lvl6pPr marL="2743200" indent="-4572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200400" indent="-4572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657600" indent="-4572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114800" indent="-4572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a:buClr>
                <a:srgbClr val="000000"/>
              </a:buClr>
              <a:buSzPct val="100000"/>
              <a:buFont typeface="Wingdings" panose="05000000000000000000" pitchFamily="2" charset="2"/>
              <a:buNone/>
            </a:pPr>
            <a:r>
              <a:rPr lang="en-US" altLang="en-US" sz="2000" b="1" dirty="0">
                <a:solidFill>
                  <a:srgbClr val="FFFFFF"/>
                </a:solidFill>
                <a:latin typeface="Arial" panose="020B0604020202020204" pitchFamily="34" charset="0"/>
              </a:rPr>
              <a:t>Give your undivided attention … </a:t>
            </a:r>
          </a:p>
          <a:p>
            <a:pPr>
              <a:spcBef>
                <a:spcPct val="0"/>
              </a:spcBef>
              <a:buClrTx/>
              <a:buSzTx/>
              <a:buFontTx/>
              <a:buNone/>
            </a:pPr>
            <a:endParaRPr lang="en-US" altLang="en-US" sz="2000" b="1" dirty="0">
              <a:solidFill>
                <a:srgbClr val="FFFFFF"/>
              </a:solidFill>
              <a:latin typeface="Arial" panose="020B0604020202020204" pitchFamily="34" charset="0"/>
            </a:endParaRPr>
          </a:p>
          <a:p>
            <a:pPr>
              <a:spcBef>
                <a:spcPct val="0"/>
              </a:spcBef>
              <a:buClrTx/>
              <a:buSzTx/>
              <a:buFont typeface="Wingdings" panose="05000000000000000000" pitchFamily="2" charset="2"/>
              <a:buChar char="Ø"/>
            </a:pPr>
            <a:r>
              <a:rPr lang="en-US" altLang="en-US" sz="2000" b="1" dirty="0" smtClean="0">
                <a:solidFill>
                  <a:srgbClr val="FFFFFF"/>
                </a:solidFill>
                <a:latin typeface="Arial" panose="020B0604020202020204" pitchFamily="34" charset="0"/>
              </a:rPr>
              <a:t>Put </a:t>
            </a:r>
            <a:r>
              <a:rPr lang="en-US" altLang="en-US" sz="2000" b="1" dirty="0">
                <a:solidFill>
                  <a:srgbClr val="FFFFFF"/>
                </a:solidFill>
                <a:latin typeface="Arial" panose="020B0604020202020204" pitchFamily="34" charset="0"/>
              </a:rPr>
              <a:t>cell-phones on vibrate for that </a:t>
            </a:r>
            <a:br>
              <a:rPr lang="en-US" altLang="en-US" sz="2000" b="1" dirty="0">
                <a:solidFill>
                  <a:srgbClr val="FFFFFF"/>
                </a:solidFill>
                <a:latin typeface="Arial" panose="020B0604020202020204" pitchFamily="34" charset="0"/>
              </a:rPr>
            </a:br>
            <a:r>
              <a:rPr lang="en-US" altLang="en-US" sz="2000" b="1" dirty="0">
                <a:solidFill>
                  <a:srgbClr val="FFFFFF"/>
                </a:solidFill>
                <a:latin typeface="Arial" panose="020B0604020202020204" pitchFamily="34" charset="0"/>
              </a:rPr>
              <a:t>all-important interview or job offer.</a:t>
            </a:r>
          </a:p>
          <a:p>
            <a:pPr>
              <a:spcBef>
                <a:spcPct val="0"/>
              </a:spcBef>
              <a:buClrTx/>
              <a:buSzTx/>
              <a:buFont typeface="Wingdings" panose="05000000000000000000" pitchFamily="2" charset="2"/>
              <a:buChar char="Ø"/>
            </a:pPr>
            <a:endParaRPr lang="en-US" altLang="en-US" sz="2000" b="1" dirty="0">
              <a:solidFill>
                <a:srgbClr val="FFFFFF"/>
              </a:solidFill>
              <a:latin typeface="Arial" panose="020B0604020202020204" pitchFamily="34" charset="0"/>
            </a:endParaRPr>
          </a:p>
          <a:p>
            <a:pPr>
              <a:spcBef>
                <a:spcPct val="0"/>
              </a:spcBef>
              <a:buClrTx/>
              <a:buSzTx/>
              <a:buFont typeface="Wingdings" panose="05000000000000000000" pitchFamily="2" charset="2"/>
              <a:buChar char="Ø"/>
            </a:pPr>
            <a:r>
              <a:rPr lang="en-US" altLang="en-US" sz="2000" b="1" dirty="0">
                <a:solidFill>
                  <a:srgbClr val="FFFFFF"/>
                </a:solidFill>
                <a:latin typeface="Arial" panose="020B0604020202020204" pitchFamily="34" charset="0"/>
              </a:rPr>
              <a:t>Put away your newspapers!</a:t>
            </a:r>
          </a:p>
          <a:p>
            <a:pPr>
              <a:spcBef>
                <a:spcPct val="0"/>
              </a:spcBef>
              <a:buClrTx/>
              <a:buSzTx/>
              <a:buFont typeface="Wingdings" panose="05000000000000000000" pitchFamily="2" charset="2"/>
              <a:buChar char="Ø"/>
            </a:pPr>
            <a:endParaRPr lang="en-US" altLang="en-US" sz="2000" b="1" dirty="0">
              <a:solidFill>
                <a:srgbClr val="FFFFFF"/>
              </a:solidFill>
              <a:latin typeface="Arial" panose="020B0604020202020204" pitchFamily="34" charset="0"/>
            </a:endParaRPr>
          </a:p>
          <a:p>
            <a:pPr>
              <a:spcBef>
                <a:spcPct val="0"/>
              </a:spcBef>
              <a:buClrTx/>
              <a:buSzTx/>
              <a:buFont typeface="Wingdings" panose="05000000000000000000" pitchFamily="2" charset="2"/>
              <a:buChar char="Ø"/>
            </a:pPr>
            <a:r>
              <a:rPr lang="en-US" altLang="en-US" sz="2000" b="1" dirty="0">
                <a:solidFill>
                  <a:srgbClr val="FFFFFF"/>
                </a:solidFill>
                <a:latin typeface="Arial" panose="020B0604020202020204" pitchFamily="34" charset="0"/>
              </a:rPr>
              <a:t>Put away all of your other e-devices </a:t>
            </a:r>
            <a:br>
              <a:rPr lang="en-US" altLang="en-US" sz="2000" b="1" dirty="0">
                <a:solidFill>
                  <a:srgbClr val="FFFFFF"/>
                </a:solidFill>
                <a:latin typeface="Arial" panose="020B0604020202020204" pitchFamily="34" charset="0"/>
              </a:rPr>
            </a:br>
            <a:r>
              <a:rPr lang="en-US" altLang="en-US" sz="2000" b="1" dirty="0">
                <a:solidFill>
                  <a:srgbClr val="FFFFFF"/>
                </a:solidFill>
                <a:latin typeface="Arial" panose="020B0604020202020204" pitchFamily="34" charset="0"/>
              </a:rPr>
              <a:t>(laptops and tablets, MP3 players, etc.)</a:t>
            </a:r>
          </a:p>
          <a:p>
            <a:pPr>
              <a:spcBef>
                <a:spcPct val="0"/>
              </a:spcBef>
              <a:buClrTx/>
              <a:buSzTx/>
              <a:buFont typeface="Wingdings" panose="05000000000000000000" pitchFamily="2" charset="2"/>
              <a:buChar char="Ø"/>
            </a:pPr>
            <a:endParaRPr lang="en-US" altLang="en-US" sz="2000" b="1" dirty="0">
              <a:solidFill>
                <a:srgbClr val="FFFFFF"/>
              </a:solidFill>
              <a:latin typeface="Arial" panose="020B0604020202020204" pitchFamily="34" charset="0"/>
            </a:endParaRPr>
          </a:p>
          <a:p>
            <a:pPr>
              <a:spcBef>
                <a:spcPct val="0"/>
              </a:spcBef>
              <a:buClrTx/>
              <a:buSzTx/>
              <a:buFont typeface="Wingdings" panose="05000000000000000000" pitchFamily="2" charset="2"/>
              <a:buChar char="Ø"/>
            </a:pPr>
            <a:r>
              <a:rPr lang="en-US" altLang="en-US" sz="2000" b="1" dirty="0">
                <a:solidFill>
                  <a:srgbClr val="FFFFFF"/>
                </a:solidFill>
                <a:latin typeface="Arial" panose="020B0604020202020204" pitchFamily="34" charset="0"/>
              </a:rPr>
              <a:t>NO TEXTING, NO FACEBOOK, NO TWEETING!</a:t>
            </a:r>
          </a:p>
          <a:p>
            <a:pPr>
              <a:spcBef>
                <a:spcPct val="0"/>
              </a:spcBef>
              <a:buClrTx/>
              <a:buSzTx/>
              <a:buFont typeface="Wingdings" panose="05000000000000000000" pitchFamily="2" charset="2"/>
              <a:buChar char="Ø"/>
            </a:pPr>
            <a:endParaRPr lang="en-US" altLang="en-US" sz="2000" b="1" dirty="0">
              <a:solidFill>
                <a:srgbClr val="FFFFFF"/>
              </a:solidFill>
              <a:latin typeface="Arial" panose="020B0604020202020204" pitchFamily="34" charset="0"/>
            </a:endParaRPr>
          </a:p>
          <a:p>
            <a:pPr>
              <a:spcBef>
                <a:spcPct val="0"/>
              </a:spcBef>
              <a:buClrTx/>
              <a:buSzTx/>
              <a:buFont typeface="Wingdings" panose="05000000000000000000" pitchFamily="2" charset="2"/>
              <a:buChar char="Ø"/>
            </a:pPr>
            <a:r>
              <a:rPr lang="en-US" altLang="en-US" sz="2000" b="1" dirty="0">
                <a:solidFill>
                  <a:srgbClr val="FFFFFF"/>
                </a:solidFill>
                <a:latin typeface="Arial" panose="020B0604020202020204" pitchFamily="34" charset="0"/>
              </a:rPr>
              <a:t>Please sit together with your team. </a:t>
            </a:r>
          </a:p>
          <a:p>
            <a:pPr>
              <a:spcBef>
                <a:spcPct val="0"/>
              </a:spcBef>
              <a:buClrTx/>
              <a:buSzTx/>
              <a:buFont typeface="Wingdings" panose="05000000000000000000" pitchFamily="2" charset="2"/>
              <a:buChar char="Ø"/>
            </a:pPr>
            <a:endParaRPr lang="en-US" altLang="en-US" sz="2000" b="1" dirty="0">
              <a:solidFill>
                <a:srgbClr val="FFFFFF"/>
              </a:solidFill>
              <a:latin typeface="Arial" panose="020B0604020202020204" pitchFamily="34" charset="0"/>
            </a:endParaRPr>
          </a:p>
          <a:p>
            <a:pPr>
              <a:spcBef>
                <a:spcPct val="0"/>
              </a:spcBef>
              <a:buClrTx/>
              <a:buSzTx/>
              <a:buFont typeface="Wingdings" panose="05000000000000000000" pitchFamily="2" charset="2"/>
              <a:buChar char="Ø"/>
            </a:pPr>
            <a:r>
              <a:rPr lang="en-US" altLang="en-US" sz="2000" b="1" dirty="0">
                <a:solidFill>
                  <a:srgbClr val="FFFFFF"/>
                </a:solidFill>
                <a:latin typeface="Arial" panose="020B0604020202020204" pitchFamily="34" charset="0"/>
              </a:rPr>
              <a:t>You may also find it beneficial </a:t>
            </a:r>
            <a:r>
              <a:rPr lang="en-US" altLang="en-US" sz="2000" b="1" dirty="0" smtClean="0">
                <a:solidFill>
                  <a:srgbClr val="FFFFFF"/>
                </a:solidFill>
                <a:latin typeface="Arial" panose="020B0604020202020204" pitchFamily="34" charset="0"/>
              </a:rPr>
              <a:t>to sit </a:t>
            </a:r>
            <a:r>
              <a:rPr lang="en-US" altLang="en-US" sz="2000" b="1" dirty="0">
                <a:solidFill>
                  <a:srgbClr val="FFFFFF"/>
                </a:solidFill>
                <a:latin typeface="Arial" panose="020B0604020202020204" pitchFamily="34" charset="0"/>
              </a:rPr>
              <a:t>near the front </a:t>
            </a:r>
          </a:p>
        </p:txBody>
      </p:sp>
      <p:sp>
        <p:nvSpPr>
          <p:cNvPr id="2" name="&quot;No&quot; Symbol 1"/>
          <p:cNvSpPr/>
          <p:nvPr/>
        </p:nvSpPr>
        <p:spPr bwMode="auto">
          <a:xfrm>
            <a:off x="5867400" y="914400"/>
            <a:ext cx="2819400" cy="2514600"/>
          </a:xfrm>
          <a:prstGeom prst="noSmoking">
            <a:avLst/>
          </a:prstGeom>
          <a:solidFill>
            <a:srgbClr val="FF0000"/>
          </a:solidFill>
          <a:ln w="9525" cap="flat" cmpd="sng" algn="ctr">
            <a:solidFill>
              <a:schemeClr val="tx1"/>
            </a:solidFill>
            <a:prstDash val="solid"/>
            <a:round/>
            <a:headEnd type="none" w="med" len="med"/>
            <a:tailEnd type="none" w="med" len="med"/>
          </a:ln>
          <a:effectLst/>
        </p:spPr>
        <p:txBody>
          <a:bodyPr wrap="none" anchor="ctr" anchorCtr="1"/>
          <a:lstStyle/>
          <a:p>
            <a:pPr eaLnBrk="1" hangingPunct="1">
              <a:defRPr/>
            </a:pPr>
            <a:r>
              <a:rPr lang="en-US" sz="4000" b="1" dirty="0" err="1">
                <a:solidFill>
                  <a:srgbClr val="FFFFFF"/>
                </a:solidFill>
                <a:latin typeface="Arial" panose="020B0604020202020204" pitchFamily="34" charset="0"/>
                <a:cs typeface="Arial" panose="020B0604020202020204" pitchFamily="34" charset="0"/>
              </a:rPr>
              <a:t>DADD</a:t>
            </a:r>
            <a:endParaRPr lang="en-CA" sz="4000" b="1" dirty="0">
              <a:solidFill>
                <a:srgbClr val="FFFFFF"/>
              </a:solidFill>
              <a:latin typeface="Arial" panose="020B0604020202020204" pitchFamily="34" charset="0"/>
              <a:cs typeface="Arial" panose="020B0604020202020204" pitchFamily="34" charset="0"/>
            </a:endParaRPr>
          </a:p>
        </p:txBody>
      </p:sp>
      <p:sp>
        <p:nvSpPr>
          <p:cNvPr id="44038" name="Text Box 6"/>
          <p:cNvSpPr txBox="1">
            <a:spLocks noChangeArrowheads="1"/>
          </p:cNvSpPr>
          <p:nvPr/>
        </p:nvSpPr>
        <p:spPr bwMode="auto">
          <a:xfrm>
            <a:off x="5867400" y="3505200"/>
            <a:ext cx="2819400" cy="3048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r" eaLnBrk="1" hangingPunct="1">
              <a:spcBef>
                <a:spcPct val="50000"/>
              </a:spcBef>
              <a:defRPr/>
            </a:pPr>
            <a:r>
              <a:rPr lang="en-US" altLang="en-US" sz="1400" dirty="0">
                <a:solidFill>
                  <a:srgbClr val="FFFFFF"/>
                </a:solidFill>
                <a:latin typeface="Arial" panose="020B0604020202020204" pitchFamily="34" charset="0"/>
              </a:rPr>
              <a:t>Digital attention deficit disorder</a:t>
            </a:r>
          </a:p>
        </p:txBody>
      </p:sp>
      <p:sp>
        <p:nvSpPr>
          <p:cNvPr id="7" name="Rectangle 2"/>
          <p:cNvSpPr>
            <a:spLocks noChangeArrowheads="1"/>
          </p:cNvSpPr>
          <p:nvPr/>
        </p:nvSpPr>
        <p:spPr bwMode="auto">
          <a:xfrm>
            <a:off x="455613" y="227013"/>
            <a:ext cx="8226425" cy="533400"/>
          </a:xfrm>
          <a:prstGeom prst="rect">
            <a:avLst/>
          </a:prstGeom>
          <a:solidFill>
            <a:srgbClr val="FFFFFF">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b="1" i="1" dirty="0">
                <a:solidFill>
                  <a:srgbClr val="000000"/>
                </a:solidFill>
                <a:latin typeface="Arial" panose="020B0604020202020204" pitchFamily="34" charset="0"/>
              </a:rPr>
              <a:t>Business Meeting Rules </a:t>
            </a:r>
            <a:r>
              <a:rPr lang="en-US" altLang="en-US" b="1" i="1" dirty="0" smtClean="0">
                <a:solidFill>
                  <a:srgbClr val="000000"/>
                </a:solidFill>
                <a:latin typeface="Arial" panose="020B0604020202020204" pitchFamily="34" charset="0"/>
              </a:rPr>
              <a:t>apply</a:t>
            </a:r>
            <a:r>
              <a:rPr lang="en-US" altLang="en-US" b="1" i="1" dirty="0">
                <a:solidFill>
                  <a:srgbClr val="000000"/>
                </a:solidFill>
                <a:latin typeface="Arial" panose="020B0604020202020204" pitchFamily="34" charset="0"/>
              </a:rPr>
              <a:t>!</a:t>
            </a:r>
          </a:p>
        </p:txBody>
      </p:sp>
      <p:sp>
        <p:nvSpPr>
          <p:cNvPr id="8"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255300382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44038"/>
                                        </p:tgtEl>
                                        <p:attrNameLst>
                                          <p:attrName>style.visibility</p:attrName>
                                        </p:attrNameLst>
                                      </p:cBhvr>
                                      <p:to>
                                        <p:strVal val="visible"/>
                                      </p:to>
                                    </p:set>
                                    <p:anim calcmode="lin" valueType="num">
                                      <p:cBhvr>
                                        <p:cTn id="13" dur="500" fill="hold"/>
                                        <p:tgtEl>
                                          <p:spTgt spid="44038"/>
                                        </p:tgtEl>
                                        <p:attrNameLst>
                                          <p:attrName>ppt_w</p:attrName>
                                        </p:attrNameLst>
                                      </p:cBhvr>
                                      <p:tavLst>
                                        <p:tav tm="0">
                                          <p:val>
                                            <p:fltVal val="0"/>
                                          </p:val>
                                        </p:tav>
                                        <p:tav tm="100000">
                                          <p:val>
                                            <p:strVal val="#ppt_w"/>
                                          </p:val>
                                        </p:tav>
                                      </p:tavLst>
                                    </p:anim>
                                    <p:anim calcmode="lin" valueType="num">
                                      <p:cBhvr>
                                        <p:cTn id="14" dur="500" fill="hold"/>
                                        <p:tgtEl>
                                          <p:spTgt spid="44038"/>
                                        </p:tgtEl>
                                        <p:attrNameLst>
                                          <p:attrName>ppt_h</p:attrName>
                                        </p:attrNameLst>
                                      </p:cBhvr>
                                      <p:tavLst>
                                        <p:tav tm="0">
                                          <p:val>
                                            <p:fltVal val="0"/>
                                          </p:val>
                                        </p:tav>
                                        <p:tav tm="100000">
                                          <p:val>
                                            <p:strVal val="#ppt_h"/>
                                          </p:val>
                                        </p:tav>
                                      </p:tavLst>
                                    </p:anim>
                                    <p:anim calcmode="lin" valueType="num">
                                      <p:cBhvr>
                                        <p:cTn id="15" dur="500" fill="hold"/>
                                        <p:tgtEl>
                                          <p:spTgt spid="44038"/>
                                        </p:tgtEl>
                                        <p:attrNameLst>
                                          <p:attrName>style.rotation</p:attrName>
                                        </p:attrNameLst>
                                      </p:cBhvr>
                                      <p:tavLst>
                                        <p:tav tm="0">
                                          <p:val>
                                            <p:fltVal val="360"/>
                                          </p:val>
                                        </p:tav>
                                        <p:tav tm="100000">
                                          <p:val>
                                            <p:fltVal val="0"/>
                                          </p:val>
                                        </p:tav>
                                      </p:tavLst>
                                    </p:anim>
                                    <p:animEffect transition="in" filter="fade">
                                      <p:cBhvr>
                                        <p:cTn id="16" dur="500"/>
                                        <p:tgtEl>
                                          <p:spTgt spid="44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403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685800" y="1219200"/>
            <a:ext cx="7772400" cy="371475"/>
          </a:xfrm>
        </p:spPr>
        <p:txBody>
          <a:bodyPr>
            <a:normAutofit fontScale="90000"/>
          </a:bodyPr>
          <a:lstStyle/>
          <a:p>
            <a:pPr algn="ctr"/>
            <a:r>
              <a:rPr lang="en-US" altLang="en-US" sz="2400" dirty="0" smtClean="0"/>
              <a:t>Shell </a:t>
            </a:r>
            <a:r>
              <a:rPr lang="en-US" altLang="en-US" sz="2400" dirty="0"/>
              <a:t>(#2 Still)</a:t>
            </a:r>
            <a:endParaRPr lang="en-CA" altLang="en-US" sz="2400" dirty="0"/>
          </a:p>
        </p:txBody>
      </p:sp>
      <p:pic>
        <p:nvPicPr>
          <p:cNvPr id="70659" name="Picture 3"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52588"/>
            <a:ext cx="7024688" cy="47482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txBox="1">
            <a:spLocks noChangeArrowheads="1"/>
          </p:cNvSpPr>
          <p:nvPr/>
        </p:nvSpPr>
        <p:spPr>
          <a:xfrm>
            <a:off x="838200" y="174806"/>
            <a:ext cx="7769225" cy="930275"/>
          </a:xfrm>
          <a:prstGeom prst="rect">
            <a:avLst/>
          </a:prstGeom>
        </p:spPr>
        <p:txBody>
          <a:bodyPr/>
          <a:lstStyle>
            <a:lvl1pPr marL="342900" indent="-342900" algn="l" rtl="0" fontAlgn="base">
              <a:spcBef>
                <a:spcPct val="20000"/>
              </a:spcBef>
              <a:spcAft>
                <a:spcPct val="0"/>
              </a:spcAft>
              <a:buBlip>
                <a:blip r:embed="rId3"/>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Blip>
                <a:blip r:embed="rId4"/>
              </a:buBlip>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Font typeface="Wingdings" panose="05000000000000000000" pitchFamily="2" charset="2"/>
              <a:buChar char="s"/>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Font typeface="Wingdings" panose="05000000000000000000" pitchFamily="2" charset="2"/>
              <a:buChar char="s"/>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90000"/>
              </a:lnSpc>
              <a:buFontTx/>
              <a:buNone/>
            </a:pPr>
            <a:r>
              <a:rPr lang="en-US" altLang="en-US" sz="3600" dirty="0" smtClean="0"/>
              <a:t>EXHIBIT PHOTOS</a:t>
            </a:r>
            <a:endParaRPr lang="en-US" altLang="en-US" sz="2400" dirty="0" smtClean="0"/>
          </a:p>
          <a:p>
            <a:pPr algn="ctr">
              <a:lnSpc>
                <a:spcPct val="90000"/>
              </a:lnSpc>
              <a:buFontTx/>
              <a:buNone/>
            </a:pPr>
            <a:r>
              <a:rPr lang="en-US" altLang="en-US" sz="2400" dirty="0" smtClean="0"/>
              <a:t>ABSA – MIKE POEHLMAN</a:t>
            </a:r>
            <a:endParaRPr lang="en-CA" altLang="en-US" sz="2400" dirty="0"/>
          </a:p>
        </p:txBody>
      </p:sp>
      <p:sp>
        <p:nvSpPr>
          <p:cNvPr id="6"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r" eaLnBrk="1" hangingPunct="1">
              <a:lnSpc>
                <a:spcPct val="100000"/>
              </a:lnSpc>
              <a:spcBef>
                <a:spcPct val="0"/>
              </a:spcBef>
              <a:buClrTx/>
              <a:buFontTx/>
              <a:buNone/>
            </a:pPr>
            <a:fld id="{7A0CBAB6-D892-42A6-970B-09BC5F1E43A8}" type="slidenum">
              <a:rPr lang="en-US" altLang="en-US" sz="1200" b="1">
                <a:solidFill>
                  <a:srgbClr val="000000"/>
                </a:solidFill>
                <a:latin typeface="Arial" panose="020B0604020202020204" pitchFamily="34" charset="0"/>
                <a:ea typeface="ＭＳ Ｐゴシック" panose="020B0600070205080204" pitchFamily="34" charset="-128"/>
              </a:rPr>
              <a:pPr algn="r" eaLnBrk="1" hangingPunct="1">
                <a:lnSpc>
                  <a:spcPct val="100000"/>
                </a:lnSpc>
                <a:spcBef>
                  <a:spcPct val="0"/>
                </a:spcBef>
                <a:buClrTx/>
                <a:buFontTx/>
                <a:buNone/>
              </a:pPr>
              <a:t>20</a:t>
            </a:fld>
            <a:endParaRPr lang="en-US" altLang="en-US" sz="1200" b="1">
              <a:solidFill>
                <a:srgbClr val="000000"/>
              </a:solidFill>
              <a:latin typeface="Arial" panose="020B0604020202020204" pitchFamily="34" charset="0"/>
              <a:ea typeface="ＭＳ Ｐゴシック" panose="020B0600070205080204" pitchFamily="34" charset="-128"/>
            </a:endParaRPr>
          </a:p>
        </p:txBody>
      </p:sp>
      <p:sp>
        <p:nvSpPr>
          <p:cNvPr id="7"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166847610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066800" y="1158875"/>
            <a:ext cx="7772400" cy="365125"/>
          </a:xfrm>
        </p:spPr>
        <p:txBody>
          <a:bodyPr>
            <a:normAutofit fontScale="90000"/>
          </a:bodyPr>
          <a:lstStyle/>
          <a:p>
            <a:pPr algn="ctr"/>
            <a:r>
              <a:rPr lang="en-US" altLang="en-US" sz="2400" dirty="0" err="1" smtClean="0"/>
              <a:t>Repads</a:t>
            </a:r>
            <a:r>
              <a:rPr lang="en-US" altLang="en-US" sz="2400" dirty="0" smtClean="0"/>
              <a:t> </a:t>
            </a:r>
            <a:r>
              <a:rPr lang="en-US" altLang="en-US" sz="2400" dirty="0"/>
              <a:t>and manways of pressure vessel</a:t>
            </a:r>
            <a:endParaRPr lang="en-CA" altLang="en-US" sz="2400" dirty="0"/>
          </a:p>
        </p:txBody>
      </p:sp>
      <p:pic>
        <p:nvPicPr>
          <p:cNvPr id="5123"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1752600"/>
            <a:ext cx="6807200" cy="46020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txBox="1">
            <a:spLocks noChangeArrowheads="1"/>
          </p:cNvSpPr>
          <p:nvPr/>
        </p:nvSpPr>
        <p:spPr>
          <a:xfrm>
            <a:off x="838200" y="174806"/>
            <a:ext cx="7769225" cy="930275"/>
          </a:xfrm>
          <a:prstGeom prst="rect">
            <a:avLst/>
          </a:prstGeom>
        </p:spPr>
        <p:txBody>
          <a:bodyPr/>
          <a:lstStyle>
            <a:lvl1pPr marL="342900" indent="-342900" algn="l" rtl="0" fontAlgn="base">
              <a:spcBef>
                <a:spcPct val="20000"/>
              </a:spcBef>
              <a:spcAft>
                <a:spcPct val="0"/>
              </a:spcAft>
              <a:buBlip>
                <a:blip r:embed="rId3"/>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Blip>
                <a:blip r:embed="rId4"/>
              </a:buBlip>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Font typeface="Wingdings" panose="05000000000000000000" pitchFamily="2" charset="2"/>
              <a:buChar char="s"/>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Font typeface="Wingdings" panose="05000000000000000000" pitchFamily="2" charset="2"/>
              <a:buChar char="s"/>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90000"/>
              </a:lnSpc>
              <a:buFontTx/>
              <a:buNone/>
            </a:pPr>
            <a:r>
              <a:rPr lang="en-US" altLang="en-US" sz="3600" dirty="0" smtClean="0"/>
              <a:t>EXHIBIT PHOTOS</a:t>
            </a:r>
            <a:endParaRPr lang="en-US" altLang="en-US" sz="2400" dirty="0" smtClean="0"/>
          </a:p>
          <a:p>
            <a:pPr algn="ctr">
              <a:lnSpc>
                <a:spcPct val="90000"/>
              </a:lnSpc>
              <a:buFontTx/>
              <a:buNone/>
            </a:pPr>
            <a:r>
              <a:rPr lang="en-US" altLang="en-US" sz="2400" dirty="0" smtClean="0"/>
              <a:t>ABSA – MIKE POEHLMAN</a:t>
            </a:r>
            <a:endParaRPr lang="en-CA" altLang="en-US" sz="2400" dirty="0"/>
          </a:p>
        </p:txBody>
      </p:sp>
      <p:sp>
        <p:nvSpPr>
          <p:cNvPr id="6"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r" eaLnBrk="1" hangingPunct="1">
              <a:lnSpc>
                <a:spcPct val="100000"/>
              </a:lnSpc>
              <a:spcBef>
                <a:spcPct val="0"/>
              </a:spcBef>
              <a:buClrTx/>
              <a:buFontTx/>
              <a:buNone/>
            </a:pPr>
            <a:fld id="{7A0CBAB6-D892-42A6-970B-09BC5F1E43A8}" type="slidenum">
              <a:rPr lang="en-US" altLang="en-US" sz="1200" b="1">
                <a:solidFill>
                  <a:srgbClr val="000000"/>
                </a:solidFill>
                <a:latin typeface="Arial" panose="020B0604020202020204" pitchFamily="34" charset="0"/>
                <a:ea typeface="ＭＳ Ｐゴシック" panose="020B0600070205080204" pitchFamily="34" charset="-128"/>
              </a:rPr>
              <a:pPr algn="r" eaLnBrk="1" hangingPunct="1">
                <a:lnSpc>
                  <a:spcPct val="100000"/>
                </a:lnSpc>
                <a:spcBef>
                  <a:spcPct val="0"/>
                </a:spcBef>
                <a:buClrTx/>
                <a:buFontTx/>
                <a:buNone/>
              </a:pPr>
              <a:t>21</a:t>
            </a:fld>
            <a:endParaRPr lang="en-US" altLang="en-US" sz="1200" b="1">
              <a:solidFill>
                <a:srgbClr val="000000"/>
              </a:solidFill>
              <a:latin typeface="Arial" panose="020B0604020202020204" pitchFamily="34" charset="0"/>
              <a:ea typeface="ＭＳ Ｐゴシック" panose="020B0600070205080204" pitchFamily="34" charset="-128"/>
            </a:endParaRPr>
          </a:p>
        </p:txBody>
      </p:sp>
      <p:sp>
        <p:nvSpPr>
          <p:cNvPr id="7"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355599222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85800" y="1370285"/>
            <a:ext cx="7772400" cy="447675"/>
          </a:xfrm>
        </p:spPr>
        <p:txBody>
          <a:bodyPr/>
          <a:lstStyle/>
          <a:p>
            <a:pPr algn="ctr"/>
            <a:r>
              <a:rPr lang="en-CA" altLang="en-US" sz="2400" dirty="0" smtClean="0"/>
              <a:t>Shell </a:t>
            </a:r>
            <a:r>
              <a:rPr lang="en-CA" altLang="en-US" sz="2400" dirty="0"/>
              <a:t>section</a:t>
            </a:r>
          </a:p>
        </p:txBody>
      </p:sp>
      <p:pic>
        <p:nvPicPr>
          <p:cNvPr id="56323" name="Picture 3"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113" y="1846262"/>
            <a:ext cx="6733458" cy="45513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txBox="1">
            <a:spLocks noChangeArrowheads="1"/>
          </p:cNvSpPr>
          <p:nvPr/>
        </p:nvSpPr>
        <p:spPr>
          <a:xfrm>
            <a:off x="838200" y="174806"/>
            <a:ext cx="7769225" cy="930275"/>
          </a:xfrm>
          <a:prstGeom prst="rect">
            <a:avLst/>
          </a:prstGeom>
        </p:spPr>
        <p:txBody>
          <a:bodyPr/>
          <a:lstStyle>
            <a:lvl1pPr marL="342900" indent="-342900" algn="l" rtl="0" fontAlgn="base">
              <a:spcBef>
                <a:spcPct val="20000"/>
              </a:spcBef>
              <a:spcAft>
                <a:spcPct val="0"/>
              </a:spcAft>
              <a:buBlip>
                <a:blip r:embed="rId3"/>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Blip>
                <a:blip r:embed="rId4"/>
              </a:buBlip>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Font typeface="Wingdings" panose="05000000000000000000" pitchFamily="2" charset="2"/>
              <a:buChar char="s"/>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Font typeface="Wingdings" panose="05000000000000000000" pitchFamily="2" charset="2"/>
              <a:buChar char="s"/>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90000"/>
              </a:lnSpc>
              <a:buFontTx/>
              <a:buNone/>
            </a:pPr>
            <a:r>
              <a:rPr lang="en-US" altLang="en-US" sz="3600" dirty="0" smtClean="0"/>
              <a:t>EXHIBIT PHOTOS</a:t>
            </a:r>
            <a:endParaRPr lang="en-US" altLang="en-US" sz="2400" dirty="0" smtClean="0"/>
          </a:p>
          <a:p>
            <a:pPr algn="ctr">
              <a:lnSpc>
                <a:spcPct val="90000"/>
              </a:lnSpc>
              <a:buFontTx/>
              <a:buNone/>
            </a:pPr>
            <a:r>
              <a:rPr lang="en-US" altLang="en-US" sz="2400" dirty="0" smtClean="0"/>
              <a:t>ABSA – MIKE POEHLMAN</a:t>
            </a:r>
            <a:endParaRPr lang="en-CA" altLang="en-US" sz="2400" dirty="0"/>
          </a:p>
        </p:txBody>
      </p:sp>
      <p:sp>
        <p:nvSpPr>
          <p:cNvPr id="6"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r" eaLnBrk="1" hangingPunct="1">
              <a:lnSpc>
                <a:spcPct val="100000"/>
              </a:lnSpc>
              <a:spcBef>
                <a:spcPct val="0"/>
              </a:spcBef>
              <a:buClrTx/>
              <a:buFontTx/>
              <a:buNone/>
            </a:pPr>
            <a:fld id="{7A0CBAB6-D892-42A6-970B-09BC5F1E43A8}" type="slidenum">
              <a:rPr lang="en-US" altLang="en-US" sz="1200" b="1">
                <a:solidFill>
                  <a:srgbClr val="000000"/>
                </a:solidFill>
                <a:latin typeface="Arial" panose="020B0604020202020204" pitchFamily="34" charset="0"/>
                <a:ea typeface="ＭＳ Ｐゴシック" panose="020B0600070205080204" pitchFamily="34" charset="-128"/>
              </a:rPr>
              <a:pPr algn="r" eaLnBrk="1" hangingPunct="1">
                <a:lnSpc>
                  <a:spcPct val="100000"/>
                </a:lnSpc>
                <a:spcBef>
                  <a:spcPct val="0"/>
                </a:spcBef>
                <a:buClrTx/>
                <a:buFontTx/>
                <a:buNone/>
              </a:pPr>
              <a:t>22</a:t>
            </a:fld>
            <a:endParaRPr lang="en-US" altLang="en-US" sz="1200" b="1">
              <a:solidFill>
                <a:srgbClr val="000000"/>
              </a:solidFill>
              <a:latin typeface="Arial" panose="020B0604020202020204" pitchFamily="34" charset="0"/>
              <a:ea typeface="ＭＳ Ｐゴシック" panose="020B0600070205080204" pitchFamily="34" charset="-128"/>
            </a:endParaRPr>
          </a:p>
        </p:txBody>
      </p:sp>
      <p:sp>
        <p:nvSpPr>
          <p:cNvPr id="7"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385367276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algn="ctr"/>
            <a:r>
              <a:rPr lang="en-US" altLang="en-US" sz="2400" dirty="0" smtClean="0"/>
              <a:t>Shell </a:t>
            </a:r>
            <a:r>
              <a:rPr lang="en-US" altLang="en-US" sz="2400" dirty="0"/>
              <a:t>opposite to nozzle</a:t>
            </a:r>
            <a:endParaRPr lang="en-CA" altLang="en-US" sz="2400" dirty="0"/>
          </a:p>
        </p:txBody>
      </p:sp>
      <p:pic>
        <p:nvPicPr>
          <p:cNvPr id="57347" name="Picture 3"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828800"/>
            <a:ext cx="6781800" cy="45840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txBox="1">
            <a:spLocks noChangeArrowheads="1"/>
          </p:cNvSpPr>
          <p:nvPr/>
        </p:nvSpPr>
        <p:spPr>
          <a:xfrm>
            <a:off x="838200" y="174806"/>
            <a:ext cx="7769225" cy="930275"/>
          </a:xfrm>
          <a:prstGeom prst="rect">
            <a:avLst/>
          </a:prstGeom>
        </p:spPr>
        <p:txBody>
          <a:bodyPr/>
          <a:lstStyle>
            <a:lvl1pPr marL="342900" indent="-342900" algn="l" rtl="0" fontAlgn="base">
              <a:spcBef>
                <a:spcPct val="20000"/>
              </a:spcBef>
              <a:spcAft>
                <a:spcPct val="0"/>
              </a:spcAft>
              <a:buBlip>
                <a:blip r:embed="rId3"/>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Blip>
                <a:blip r:embed="rId4"/>
              </a:buBlip>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Font typeface="Wingdings" panose="05000000000000000000" pitchFamily="2" charset="2"/>
              <a:buChar char="s"/>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Font typeface="Wingdings" panose="05000000000000000000" pitchFamily="2" charset="2"/>
              <a:buChar char="s"/>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90000"/>
              </a:lnSpc>
              <a:buFontTx/>
              <a:buNone/>
            </a:pPr>
            <a:r>
              <a:rPr lang="en-US" altLang="en-US" sz="3600" dirty="0" smtClean="0"/>
              <a:t>EXHIBIT PHOTOS</a:t>
            </a:r>
            <a:endParaRPr lang="en-US" altLang="en-US" sz="2400" dirty="0" smtClean="0"/>
          </a:p>
          <a:p>
            <a:pPr algn="ctr">
              <a:lnSpc>
                <a:spcPct val="90000"/>
              </a:lnSpc>
              <a:buFontTx/>
              <a:buNone/>
            </a:pPr>
            <a:r>
              <a:rPr lang="en-US" altLang="en-US" sz="2400" dirty="0" smtClean="0"/>
              <a:t>ABSA – MIKE POEHLMAN</a:t>
            </a:r>
            <a:endParaRPr lang="en-CA" altLang="en-US" sz="2400" dirty="0"/>
          </a:p>
        </p:txBody>
      </p:sp>
      <p:sp>
        <p:nvSpPr>
          <p:cNvPr id="6"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r" eaLnBrk="1" hangingPunct="1">
              <a:lnSpc>
                <a:spcPct val="100000"/>
              </a:lnSpc>
              <a:spcBef>
                <a:spcPct val="0"/>
              </a:spcBef>
              <a:buClrTx/>
              <a:buFontTx/>
              <a:buNone/>
            </a:pPr>
            <a:fld id="{7A0CBAB6-D892-42A6-970B-09BC5F1E43A8}" type="slidenum">
              <a:rPr lang="en-US" altLang="en-US" sz="1200" b="1">
                <a:solidFill>
                  <a:srgbClr val="000000"/>
                </a:solidFill>
                <a:latin typeface="Arial" panose="020B0604020202020204" pitchFamily="34" charset="0"/>
                <a:ea typeface="ＭＳ Ｐゴシック" panose="020B0600070205080204" pitchFamily="34" charset="-128"/>
              </a:rPr>
              <a:pPr algn="r" eaLnBrk="1" hangingPunct="1">
                <a:lnSpc>
                  <a:spcPct val="100000"/>
                </a:lnSpc>
                <a:spcBef>
                  <a:spcPct val="0"/>
                </a:spcBef>
                <a:buClrTx/>
                <a:buFontTx/>
                <a:buNone/>
              </a:pPr>
              <a:t>23</a:t>
            </a:fld>
            <a:endParaRPr lang="en-US" altLang="en-US" sz="1200" b="1">
              <a:solidFill>
                <a:srgbClr val="000000"/>
              </a:solidFill>
              <a:latin typeface="Arial" panose="020B0604020202020204" pitchFamily="34" charset="0"/>
              <a:ea typeface="ＭＳ Ｐゴシック" panose="020B0600070205080204" pitchFamily="34" charset="-128"/>
            </a:endParaRPr>
          </a:p>
        </p:txBody>
      </p:sp>
      <p:sp>
        <p:nvSpPr>
          <p:cNvPr id="7"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56679116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762000" y="1080498"/>
            <a:ext cx="7772400" cy="365125"/>
          </a:xfrm>
        </p:spPr>
        <p:txBody>
          <a:bodyPr>
            <a:normAutofit fontScale="90000"/>
          </a:bodyPr>
          <a:lstStyle/>
          <a:p>
            <a:pPr algn="ctr"/>
            <a:r>
              <a:rPr lang="en-US" altLang="en-US" sz="2400" dirty="0" smtClean="0"/>
              <a:t>Destroyed </a:t>
            </a:r>
            <a:r>
              <a:rPr lang="en-US" altLang="en-US" sz="2400" dirty="0"/>
              <a:t>flame arrestor</a:t>
            </a:r>
            <a:endParaRPr lang="en-CA" altLang="en-US" sz="2400" dirty="0"/>
          </a:p>
        </p:txBody>
      </p:sp>
      <p:pic>
        <p:nvPicPr>
          <p:cNvPr id="19459"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75" y="1447800"/>
            <a:ext cx="7337425" cy="49579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txBox="1">
            <a:spLocks noChangeArrowheads="1"/>
          </p:cNvSpPr>
          <p:nvPr/>
        </p:nvSpPr>
        <p:spPr>
          <a:xfrm>
            <a:off x="838200" y="174806"/>
            <a:ext cx="7769225" cy="930275"/>
          </a:xfrm>
          <a:prstGeom prst="rect">
            <a:avLst/>
          </a:prstGeom>
        </p:spPr>
        <p:txBody>
          <a:bodyPr/>
          <a:lstStyle>
            <a:lvl1pPr marL="342900" indent="-342900" algn="l" rtl="0" fontAlgn="base">
              <a:spcBef>
                <a:spcPct val="20000"/>
              </a:spcBef>
              <a:spcAft>
                <a:spcPct val="0"/>
              </a:spcAft>
              <a:buBlip>
                <a:blip r:embed="rId3"/>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Blip>
                <a:blip r:embed="rId4"/>
              </a:buBlip>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Font typeface="Wingdings" panose="05000000000000000000" pitchFamily="2" charset="2"/>
              <a:buChar char="s"/>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Font typeface="Wingdings" panose="05000000000000000000" pitchFamily="2" charset="2"/>
              <a:buChar char="s"/>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90000"/>
              </a:lnSpc>
              <a:buFontTx/>
              <a:buNone/>
            </a:pPr>
            <a:r>
              <a:rPr lang="en-US" altLang="en-US" sz="3600" dirty="0" smtClean="0"/>
              <a:t>EXHIBIT PHOTOS</a:t>
            </a:r>
            <a:endParaRPr lang="en-US" altLang="en-US" sz="2400" dirty="0" smtClean="0"/>
          </a:p>
          <a:p>
            <a:pPr algn="ctr">
              <a:lnSpc>
                <a:spcPct val="90000"/>
              </a:lnSpc>
              <a:buFontTx/>
              <a:buNone/>
            </a:pPr>
            <a:r>
              <a:rPr lang="en-US" altLang="en-US" sz="2400" dirty="0" smtClean="0"/>
              <a:t>ABSA – MIKE POEHLMAN</a:t>
            </a:r>
            <a:endParaRPr lang="en-CA" altLang="en-US" sz="2400" dirty="0"/>
          </a:p>
        </p:txBody>
      </p:sp>
      <p:sp>
        <p:nvSpPr>
          <p:cNvPr id="6"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r" eaLnBrk="1" hangingPunct="1">
              <a:lnSpc>
                <a:spcPct val="100000"/>
              </a:lnSpc>
              <a:spcBef>
                <a:spcPct val="0"/>
              </a:spcBef>
              <a:buClrTx/>
              <a:buFontTx/>
              <a:buNone/>
            </a:pPr>
            <a:fld id="{7A0CBAB6-D892-42A6-970B-09BC5F1E43A8}" type="slidenum">
              <a:rPr lang="en-US" altLang="en-US" sz="1200" b="1">
                <a:solidFill>
                  <a:srgbClr val="000000"/>
                </a:solidFill>
                <a:latin typeface="Arial" panose="020B0604020202020204" pitchFamily="34" charset="0"/>
                <a:ea typeface="ＭＳ Ｐゴシック" panose="020B0600070205080204" pitchFamily="34" charset="-128"/>
              </a:rPr>
              <a:pPr algn="r" eaLnBrk="1" hangingPunct="1">
                <a:lnSpc>
                  <a:spcPct val="100000"/>
                </a:lnSpc>
                <a:spcBef>
                  <a:spcPct val="0"/>
                </a:spcBef>
                <a:buClrTx/>
                <a:buFontTx/>
                <a:buNone/>
              </a:pPr>
              <a:t>24</a:t>
            </a:fld>
            <a:endParaRPr lang="en-US" altLang="en-US" sz="1200" b="1">
              <a:solidFill>
                <a:srgbClr val="000000"/>
              </a:solidFill>
              <a:latin typeface="Arial" panose="020B0604020202020204" pitchFamily="34" charset="0"/>
              <a:ea typeface="ＭＳ Ｐゴシック" panose="020B0600070205080204" pitchFamily="34" charset="-128"/>
            </a:endParaRPr>
          </a:p>
        </p:txBody>
      </p:sp>
      <p:sp>
        <p:nvSpPr>
          <p:cNvPr id="7"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52071649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932916" y="760413"/>
            <a:ext cx="1600200" cy="707886"/>
          </a:xfrm>
          <a:prstGeom prst="rect">
            <a:avLst/>
          </a:prstGeom>
          <a:solidFill>
            <a:schemeClr val="tx1"/>
          </a:solidFill>
          <a:ln w="38100">
            <a:solidFill>
              <a:schemeClr val="tx1"/>
            </a:solidFill>
          </a:ln>
        </p:spPr>
        <p:txBody>
          <a:bodyPr wrap="square" rtlCol="0" anchor="ctr" anchorCtr="1">
            <a:noAutofit/>
          </a:bodyPr>
          <a:lstStyle/>
          <a:p>
            <a:pPr algn="ctr"/>
            <a:r>
              <a:rPr lang="en-US" sz="2000" dirty="0" smtClean="0">
                <a:solidFill>
                  <a:schemeClr val="bg1"/>
                </a:solidFill>
                <a:latin typeface="Arial" panose="020B0604020202020204" pitchFamily="34" charset="0"/>
              </a:rPr>
              <a:t>Still #2</a:t>
            </a:r>
            <a:endParaRPr lang="en-US" sz="2000" dirty="0">
              <a:solidFill>
                <a:schemeClr val="bg1"/>
              </a:solidFill>
              <a:latin typeface="Arial" panose="020B0604020202020204" pitchFamily="34" charset="0"/>
            </a:endParaRPr>
          </a:p>
        </p:txBody>
      </p:sp>
      <p:grpSp>
        <p:nvGrpSpPr>
          <p:cNvPr id="7" name="Group 6"/>
          <p:cNvGrpSpPr/>
          <p:nvPr/>
        </p:nvGrpSpPr>
        <p:grpSpPr>
          <a:xfrm>
            <a:off x="685800" y="720725"/>
            <a:ext cx="7650163" cy="5527675"/>
            <a:chOff x="685800" y="720725"/>
            <a:chExt cx="7650163" cy="5527675"/>
          </a:xfrm>
        </p:grpSpPr>
        <p:pic>
          <p:nvPicPr>
            <p:cNvPr id="21506" name="Picture 4" descr="HubOilSchematic_p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720725"/>
              <a:ext cx="7650163" cy="5486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400800" y="4038600"/>
              <a:ext cx="1935163" cy="707886"/>
            </a:xfrm>
            <a:prstGeom prst="rect">
              <a:avLst/>
            </a:prstGeom>
            <a:noFill/>
            <a:ln w="38100">
              <a:solidFill>
                <a:srgbClr val="FF0000"/>
              </a:solidFill>
            </a:ln>
          </p:spPr>
          <p:txBody>
            <a:bodyPr wrap="square" rtlCol="0">
              <a:spAutoFit/>
            </a:bodyPr>
            <a:lstStyle/>
            <a:p>
              <a:pPr algn="ctr"/>
              <a:endParaRPr lang="en-US" sz="2000" dirty="0" smtClean="0">
                <a:latin typeface="Arial" panose="020B0604020202020204" pitchFamily="34" charset="0"/>
              </a:endParaRPr>
            </a:p>
            <a:p>
              <a:pPr algn="ctr"/>
              <a:r>
                <a:rPr lang="en-US" sz="2000" dirty="0" smtClean="0">
                  <a:latin typeface="Arial" panose="020B0604020202020204" pitchFamily="34" charset="0"/>
                </a:rPr>
                <a:t>From Still #1</a:t>
              </a:r>
              <a:endParaRPr lang="en-US" sz="2000" dirty="0">
                <a:latin typeface="Arial" panose="020B0604020202020204" pitchFamily="34" charset="0"/>
              </a:endParaRPr>
            </a:p>
          </p:txBody>
        </p:sp>
        <p:sp>
          <p:nvSpPr>
            <p:cNvPr id="8" name="Notched Right Arrow 7"/>
            <p:cNvSpPr/>
            <p:nvPr/>
          </p:nvSpPr>
          <p:spPr>
            <a:xfrm rot="6692025">
              <a:off x="4620825" y="3550594"/>
              <a:ext cx="742451" cy="278674"/>
            </a:xfrm>
            <a:prstGeom prst="notched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tched Right Arrow 8"/>
            <p:cNvSpPr/>
            <p:nvPr/>
          </p:nvSpPr>
          <p:spPr>
            <a:xfrm rot="3056098">
              <a:off x="4377192" y="3263996"/>
              <a:ext cx="457200" cy="304800"/>
            </a:xfrm>
            <a:prstGeom prst="notched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Notched Right Arrow 9"/>
            <p:cNvSpPr/>
            <p:nvPr/>
          </p:nvSpPr>
          <p:spPr>
            <a:xfrm rot="5400000">
              <a:off x="5529353" y="2286000"/>
              <a:ext cx="457200" cy="304800"/>
            </a:xfrm>
            <a:prstGeom prst="notched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1905000" y="990600"/>
              <a:ext cx="1676400" cy="1676400"/>
            </a:xfrm>
            <a:prstGeom prst="ellipse">
              <a:avLst/>
            </a:prstGeom>
            <a:solidFill>
              <a:srgbClr val="2FA3EE">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476500" y="990600"/>
              <a:ext cx="533400" cy="457200"/>
            </a:xfrm>
            <a:prstGeom prst="rect">
              <a:avLst/>
            </a:prstGeom>
            <a:noFill/>
          </p:spPr>
          <p:txBody>
            <a:bodyPr wrap="square" rtlCol="0">
              <a:spAutoFit/>
            </a:bodyPr>
            <a:lstStyle/>
            <a:p>
              <a:pPr algn="ctr"/>
              <a:r>
                <a:rPr lang="en-US" b="1" dirty="0" smtClean="0"/>
                <a:t>15</a:t>
              </a:r>
              <a:endParaRPr lang="en-US" b="1" dirty="0"/>
            </a:p>
          </p:txBody>
        </p:sp>
        <p:sp>
          <p:nvSpPr>
            <p:cNvPr id="12" name="TextBox 11"/>
            <p:cNvSpPr txBox="1"/>
            <p:nvPr/>
          </p:nvSpPr>
          <p:spPr>
            <a:xfrm>
              <a:off x="1949631" y="1934436"/>
              <a:ext cx="533400" cy="457200"/>
            </a:xfrm>
            <a:prstGeom prst="rect">
              <a:avLst/>
            </a:prstGeom>
            <a:noFill/>
          </p:spPr>
          <p:txBody>
            <a:bodyPr wrap="square" rtlCol="0">
              <a:spAutoFit/>
            </a:bodyPr>
            <a:lstStyle/>
            <a:p>
              <a:pPr algn="ctr"/>
              <a:r>
                <a:rPr lang="en-US" b="1" dirty="0" smtClean="0"/>
                <a:t>0</a:t>
              </a:r>
              <a:endParaRPr lang="en-US" b="1" dirty="0"/>
            </a:p>
          </p:txBody>
        </p:sp>
        <p:sp>
          <p:nvSpPr>
            <p:cNvPr id="13" name="TextBox 12"/>
            <p:cNvSpPr txBox="1"/>
            <p:nvPr/>
          </p:nvSpPr>
          <p:spPr>
            <a:xfrm>
              <a:off x="2941818" y="1958975"/>
              <a:ext cx="533400" cy="457200"/>
            </a:xfrm>
            <a:prstGeom prst="rect">
              <a:avLst/>
            </a:prstGeom>
            <a:noFill/>
          </p:spPr>
          <p:txBody>
            <a:bodyPr wrap="square" rtlCol="0">
              <a:spAutoFit/>
            </a:bodyPr>
            <a:lstStyle/>
            <a:p>
              <a:pPr algn="ctr"/>
              <a:r>
                <a:rPr lang="en-US" b="1" dirty="0" smtClean="0"/>
                <a:t>30</a:t>
              </a:r>
              <a:endParaRPr lang="en-US" b="1" dirty="0"/>
            </a:p>
          </p:txBody>
        </p:sp>
        <p:sp>
          <p:nvSpPr>
            <p:cNvPr id="5" name="Right Arrow 4"/>
            <p:cNvSpPr/>
            <p:nvPr/>
          </p:nvSpPr>
          <p:spPr>
            <a:xfrm rot="16200000">
              <a:off x="2362200" y="1676400"/>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630194" y="990600"/>
              <a:ext cx="1371600" cy="1371600"/>
            </a:xfrm>
            <a:prstGeom prst="ellipse">
              <a:avLst/>
            </a:prstGeom>
            <a:solidFill>
              <a:srgbClr val="2FA3EE">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914032" y="1053277"/>
              <a:ext cx="799306" cy="461665"/>
            </a:xfrm>
            <a:prstGeom prst="rect">
              <a:avLst/>
            </a:prstGeom>
            <a:noFill/>
          </p:spPr>
          <p:txBody>
            <a:bodyPr wrap="square" rtlCol="0">
              <a:spAutoFit/>
            </a:bodyPr>
            <a:lstStyle/>
            <a:p>
              <a:pPr algn="ctr"/>
              <a:r>
                <a:rPr lang="en-US" b="1" dirty="0" smtClean="0"/>
                <a:t>“12”</a:t>
              </a:r>
              <a:endParaRPr lang="en-US" b="1" dirty="0"/>
            </a:p>
          </p:txBody>
        </p:sp>
        <p:sp>
          <p:nvSpPr>
            <p:cNvPr id="19" name="Right Arrow 18"/>
            <p:cNvSpPr/>
            <p:nvPr/>
          </p:nvSpPr>
          <p:spPr>
            <a:xfrm rot="16200000">
              <a:off x="6932685" y="1676400"/>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3657600" y="5873690"/>
              <a:ext cx="3048000" cy="374710"/>
            </a:xfrm>
            <a:prstGeom prst="wedgeRoundRectCallout">
              <a:avLst>
                <a:gd name="adj1" fmla="val -33538"/>
                <a:gd name="adj2" fmla="val -4802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Tubes, low point drains.</a:t>
              </a:r>
              <a:endParaRPr lang="en-US" sz="2000" dirty="0"/>
            </a:p>
          </p:txBody>
        </p:sp>
      </p:grpSp>
      <p:sp>
        <p:nvSpPr>
          <p:cNvPr id="21508"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algn="r" eaLnBrk="1" hangingPunct="1">
              <a:spcBef>
                <a:spcPct val="0"/>
              </a:spcBef>
              <a:buClrTx/>
              <a:buSzTx/>
              <a:buFontTx/>
              <a:buNone/>
            </a:pPr>
            <a:fld id="{48A994DD-4BCB-4221-8BD7-10243FCCF232}" type="slidenum">
              <a:rPr lang="en-US" altLang="en-US" sz="1200" b="1">
                <a:solidFill>
                  <a:srgbClr val="000000"/>
                </a:solidFill>
                <a:latin typeface="Arial" panose="020B0604020202020204" pitchFamily="34" charset="0"/>
                <a:ea typeface="ＭＳ Ｐゴシック" panose="020B0600070205080204" pitchFamily="34" charset="-128"/>
                <a:cs typeface="Arial" panose="020B0604020202020204" pitchFamily="34" charset="0"/>
              </a:rPr>
              <a:pPr algn="r" eaLnBrk="1" hangingPunct="1">
                <a:spcBef>
                  <a:spcPct val="0"/>
                </a:spcBef>
                <a:buClrTx/>
                <a:buSzTx/>
                <a:buFontTx/>
                <a:buNone/>
              </a:pPr>
              <a:t>25</a:t>
            </a:fld>
            <a:endParaRPr lang="en-US" altLang="en-US" sz="1200" b="1">
              <a:solidFill>
                <a:srgbClr val="000000"/>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21509" name="Rectangle 2"/>
          <p:cNvSpPr>
            <a:spLocks noChangeArrowheads="1"/>
          </p:cNvSpPr>
          <p:nvPr/>
        </p:nvSpPr>
        <p:spPr bwMode="auto">
          <a:xfrm>
            <a:off x="227013" y="227013"/>
            <a:ext cx="8688387" cy="533400"/>
          </a:xfrm>
          <a:prstGeom prst="rect">
            <a:avLst/>
          </a:prstGeom>
          <a:solidFill>
            <a:srgbClr val="FFFFFF">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en-US" sz="2000" b="1" i="1" dirty="0" smtClean="0">
                <a:solidFill>
                  <a:srgbClr val="000000"/>
                </a:solidFill>
                <a:latin typeface="Arial" panose="020B0604020202020204" pitchFamily="34" charset="0"/>
              </a:rPr>
              <a:t>Case #6: The Legal Side of Risk Management &amp; Hub Oil</a:t>
            </a:r>
            <a:endParaRPr lang="en-US" altLang="en-US" sz="2000" b="1" i="1" dirty="0">
              <a:solidFill>
                <a:srgbClr val="000000"/>
              </a:solidFill>
              <a:latin typeface="Arial" panose="020B0604020202020204" pitchFamily="34" charset="0"/>
            </a:endParaRPr>
          </a:p>
        </p:txBody>
      </p:sp>
      <p:sp>
        <p:nvSpPr>
          <p:cNvPr id="21" name="TextBox 20"/>
          <p:cNvSpPr txBox="1"/>
          <p:nvPr/>
        </p:nvSpPr>
        <p:spPr>
          <a:xfrm>
            <a:off x="932916" y="878888"/>
            <a:ext cx="1102728" cy="382587"/>
          </a:xfrm>
          <a:prstGeom prst="rect">
            <a:avLst/>
          </a:prstGeom>
          <a:solidFill>
            <a:schemeClr val="tx1"/>
          </a:solidFill>
          <a:ln w="38100">
            <a:solidFill>
              <a:schemeClr val="tx1"/>
            </a:solidFill>
          </a:ln>
        </p:spPr>
        <p:txBody>
          <a:bodyPr wrap="square" rtlCol="0" anchor="ctr" anchorCtr="1">
            <a:noAutofit/>
          </a:bodyPr>
          <a:lstStyle/>
          <a:p>
            <a:pPr algn="ctr"/>
            <a:r>
              <a:rPr lang="en-US" sz="1800" dirty="0" smtClean="0">
                <a:solidFill>
                  <a:schemeClr val="bg1"/>
                </a:solidFill>
                <a:latin typeface="Arial" panose="020B0604020202020204" pitchFamily="34" charset="0"/>
              </a:rPr>
              <a:t>Still #2</a:t>
            </a:r>
            <a:endParaRPr lang="en-US" sz="1800" dirty="0">
              <a:solidFill>
                <a:schemeClr val="bg1"/>
              </a:solidFill>
              <a:latin typeface="Arial" panose="020B0604020202020204" pitchFamily="34" charset="0"/>
            </a:endParaRPr>
          </a:p>
        </p:txBody>
      </p:sp>
      <p:sp>
        <p:nvSpPr>
          <p:cNvPr id="23"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341269048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4911" y="685800"/>
            <a:ext cx="6545489" cy="5726802"/>
          </a:xfrm>
          <a:prstGeom prst="rect">
            <a:avLst/>
          </a:prstGeom>
        </p:spPr>
      </p:pic>
      <p:sp>
        <p:nvSpPr>
          <p:cNvPr id="14338"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algn="r" eaLnBrk="1" hangingPunct="1">
              <a:spcBef>
                <a:spcPct val="0"/>
              </a:spcBef>
              <a:buClrTx/>
              <a:buSzTx/>
              <a:buFontTx/>
              <a:buNone/>
            </a:pPr>
            <a:fld id="{2757158D-9CC5-4C8C-9F49-2612B2B2003B}" type="slidenum">
              <a:rPr lang="en-US" altLang="en-US" sz="1200" b="1">
                <a:solidFill>
                  <a:srgbClr val="000000"/>
                </a:solidFill>
                <a:latin typeface="Arial" panose="020B0604020202020204" pitchFamily="34" charset="0"/>
                <a:cs typeface="Arial" panose="020B0604020202020204" pitchFamily="34" charset="0"/>
              </a:rPr>
              <a:pPr algn="r" eaLnBrk="1" hangingPunct="1">
                <a:spcBef>
                  <a:spcPct val="0"/>
                </a:spcBef>
                <a:buClrTx/>
                <a:buSzTx/>
                <a:buFontTx/>
                <a:buNone/>
              </a:pPr>
              <a:t>26</a:t>
            </a:fld>
            <a:endParaRPr lang="en-US" altLang="en-US" sz="1200" b="1">
              <a:solidFill>
                <a:srgbClr val="000000"/>
              </a:solidFill>
              <a:latin typeface="Arial" panose="020B0604020202020204" pitchFamily="34" charset="0"/>
              <a:cs typeface="Arial" panose="020B0604020202020204" pitchFamily="34" charset="0"/>
            </a:endParaRPr>
          </a:p>
        </p:txBody>
      </p:sp>
      <p:sp>
        <p:nvSpPr>
          <p:cNvPr id="6148" name="Rounded Rectangle 11"/>
          <p:cNvSpPr>
            <a:spLocks noChangeArrowheads="1"/>
          </p:cNvSpPr>
          <p:nvPr/>
        </p:nvSpPr>
        <p:spPr bwMode="auto">
          <a:xfrm>
            <a:off x="533400" y="762000"/>
            <a:ext cx="6477000" cy="304800"/>
          </a:xfrm>
          <a:prstGeom prst="roundRect">
            <a:avLst>
              <a:gd name="adj" fmla="val 16667"/>
            </a:avLst>
          </a:prstGeom>
          <a:noFill/>
          <a:ln w="28575" algn="ctr">
            <a:solidFill>
              <a:srgbClr val="00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CA" altLang="en-US" sz="2400">
              <a:ea typeface="ＭＳ Ｐゴシック" panose="020B0600070205080204" pitchFamily="34" charset="-128"/>
            </a:endParaRPr>
          </a:p>
        </p:txBody>
      </p:sp>
      <p:sp>
        <p:nvSpPr>
          <p:cNvPr id="14343" name="Rectangle 2"/>
          <p:cNvSpPr>
            <a:spLocks noChangeArrowheads="1"/>
          </p:cNvSpPr>
          <p:nvPr/>
        </p:nvSpPr>
        <p:spPr bwMode="auto">
          <a:xfrm>
            <a:off x="381000" y="227013"/>
            <a:ext cx="8229600" cy="533400"/>
          </a:xfrm>
          <a:prstGeom prst="rect">
            <a:avLst/>
          </a:prstGeom>
          <a:solidFill>
            <a:srgbClr val="FFFFFF">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en-US" sz="2000" b="1" i="1" dirty="0" smtClean="0">
                <a:solidFill>
                  <a:srgbClr val="000000"/>
                </a:solidFill>
                <a:latin typeface="Arial" panose="020B0604020202020204" pitchFamily="34" charset="0"/>
              </a:rPr>
              <a:t>Chapter 4.2: </a:t>
            </a:r>
            <a:r>
              <a:rPr lang="en-US" altLang="en-US" sz="2000" b="1" i="1" dirty="0">
                <a:solidFill>
                  <a:srgbClr val="000000"/>
                </a:solidFill>
                <a:latin typeface="Arial" panose="020B0604020202020204" pitchFamily="34" charset="0"/>
              </a:rPr>
              <a:t>Cause and Effect Model - Detailed</a:t>
            </a:r>
          </a:p>
        </p:txBody>
      </p:sp>
      <p:sp>
        <p:nvSpPr>
          <p:cNvPr id="6154" name="Rounded Rectangle 12"/>
          <p:cNvSpPr>
            <a:spLocks noChangeArrowheads="1"/>
          </p:cNvSpPr>
          <p:nvPr/>
        </p:nvSpPr>
        <p:spPr bwMode="auto">
          <a:xfrm>
            <a:off x="1371600" y="685800"/>
            <a:ext cx="990600" cy="5715000"/>
          </a:xfrm>
          <a:prstGeom prst="roundRect">
            <a:avLst>
              <a:gd name="adj" fmla="val 16667"/>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CA" altLang="en-US" sz="2400">
              <a:ea typeface="ＭＳ Ｐゴシック" panose="020B0600070205080204" pitchFamily="34" charset="-128"/>
            </a:endParaRPr>
          </a:p>
        </p:txBody>
      </p:sp>
      <p:sp>
        <p:nvSpPr>
          <p:cNvPr id="6155" name="Rounded Rectangle 12"/>
          <p:cNvSpPr>
            <a:spLocks noChangeArrowheads="1"/>
          </p:cNvSpPr>
          <p:nvPr/>
        </p:nvSpPr>
        <p:spPr bwMode="auto">
          <a:xfrm>
            <a:off x="2362200" y="685800"/>
            <a:ext cx="1143000" cy="5715000"/>
          </a:xfrm>
          <a:prstGeom prst="roundRect">
            <a:avLst>
              <a:gd name="adj" fmla="val 16667"/>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CA" altLang="en-US" sz="2400">
              <a:ea typeface="ＭＳ Ｐゴシック" panose="020B0600070205080204" pitchFamily="34" charset="-128"/>
            </a:endParaRPr>
          </a:p>
        </p:txBody>
      </p:sp>
      <p:sp>
        <p:nvSpPr>
          <p:cNvPr id="6156" name="Rounded Rectangle 12"/>
          <p:cNvSpPr>
            <a:spLocks noChangeArrowheads="1"/>
          </p:cNvSpPr>
          <p:nvPr/>
        </p:nvSpPr>
        <p:spPr bwMode="auto">
          <a:xfrm>
            <a:off x="3505200" y="685800"/>
            <a:ext cx="1524000" cy="5715000"/>
          </a:xfrm>
          <a:prstGeom prst="roundRect">
            <a:avLst>
              <a:gd name="adj" fmla="val 16667"/>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CA" altLang="en-US" sz="2400">
              <a:ea typeface="ＭＳ Ｐゴシック" panose="020B0600070205080204" pitchFamily="34" charset="-128"/>
            </a:endParaRPr>
          </a:p>
        </p:txBody>
      </p:sp>
      <p:sp>
        <p:nvSpPr>
          <p:cNvPr id="14347" name="AutoShape 16"/>
          <p:cNvSpPr>
            <a:spLocks noChangeArrowheads="1"/>
          </p:cNvSpPr>
          <p:nvPr/>
        </p:nvSpPr>
        <p:spPr bwMode="auto">
          <a:xfrm>
            <a:off x="5334000" y="3733800"/>
            <a:ext cx="3276600" cy="990600"/>
          </a:xfrm>
          <a:prstGeom prst="roundRect">
            <a:avLst>
              <a:gd name="adj" fmla="val 16667"/>
            </a:avLst>
          </a:prstGeom>
          <a:solidFill>
            <a:srgbClr val="000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400" dirty="0">
                <a:solidFill>
                  <a:srgbClr val="FFFFFF"/>
                </a:solidFill>
                <a:latin typeface="Arial" panose="020B0604020202020204" pitchFamily="34" charset="0"/>
              </a:rPr>
              <a:t>During the Seminar, identify on your form the various details of the incident, and </a:t>
            </a:r>
            <a:r>
              <a:rPr lang="en-US" altLang="en-US" sz="1400" dirty="0" smtClean="0">
                <a:solidFill>
                  <a:srgbClr val="FFFFFF"/>
                </a:solidFill>
                <a:latin typeface="Arial" panose="020B0604020202020204" pitchFamily="34" charset="0"/>
              </a:rPr>
              <a:t>begin to draw </a:t>
            </a:r>
            <a:r>
              <a:rPr lang="en-US" altLang="en-US" sz="1400" dirty="0">
                <a:solidFill>
                  <a:srgbClr val="FFFFFF"/>
                </a:solidFill>
                <a:latin typeface="Arial" panose="020B0604020202020204" pitchFamily="34" charset="0"/>
              </a:rPr>
              <a:t>conclusions about the latent causes. </a:t>
            </a:r>
          </a:p>
        </p:txBody>
      </p:sp>
      <p:sp>
        <p:nvSpPr>
          <p:cNvPr id="6149" name="Rounded Rectangle 12"/>
          <p:cNvSpPr>
            <a:spLocks noChangeArrowheads="1"/>
          </p:cNvSpPr>
          <p:nvPr/>
        </p:nvSpPr>
        <p:spPr bwMode="auto">
          <a:xfrm>
            <a:off x="464910" y="685800"/>
            <a:ext cx="906689" cy="5715000"/>
          </a:xfrm>
          <a:prstGeom prst="roundRect">
            <a:avLst>
              <a:gd name="adj" fmla="val 16667"/>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CA" altLang="en-US" sz="2400">
              <a:ea typeface="ＭＳ Ｐゴシック" panose="020B0600070205080204" pitchFamily="34" charset="-128"/>
            </a:endParaRPr>
          </a:p>
        </p:txBody>
      </p:sp>
      <p:sp>
        <p:nvSpPr>
          <p:cNvPr id="13"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91692598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r" eaLnBrk="1" hangingPunct="1">
              <a:lnSpc>
                <a:spcPct val="100000"/>
              </a:lnSpc>
              <a:spcBef>
                <a:spcPct val="0"/>
              </a:spcBef>
              <a:buClrTx/>
              <a:buFontTx/>
              <a:buNone/>
            </a:pPr>
            <a:fld id="{7A0CBAB6-D892-42A6-970B-09BC5F1E43A8}" type="slidenum">
              <a:rPr lang="en-US" altLang="en-US" sz="1200" b="1">
                <a:solidFill>
                  <a:srgbClr val="000000"/>
                </a:solidFill>
                <a:latin typeface="Arial" panose="020B0604020202020204" pitchFamily="34" charset="0"/>
                <a:ea typeface="ＭＳ Ｐゴシック" panose="020B0600070205080204" pitchFamily="34" charset="-128"/>
              </a:rPr>
              <a:pPr algn="r" eaLnBrk="1" hangingPunct="1">
                <a:lnSpc>
                  <a:spcPct val="100000"/>
                </a:lnSpc>
                <a:spcBef>
                  <a:spcPct val="0"/>
                </a:spcBef>
                <a:buClrTx/>
                <a:buFontTx/>
                <a:buNone/>
              </a:pPr>
              <a:t>27</a:t>
            </a:fld>
            <a:endParaRPr lang="en-US" altLang="en-US" sz="1200" b="1">
              <a:solidFill>
                <a:srgbClr val="000000"/>
              </a:solidFill>
              <a:latin typeface="Arial" panose="020B0604020202020204" pitchFamily="34" charset="0"/>
              <a:ea typeface="ＭＳ Ｐゴシック" panose="020B0600070205080204" pitchFamily="34" charset="-128"/>
            </a:endParaRPr>
          </a:p>
        </p:txBody>
      </p:sp>
      <p:sp>
        <p:nvSpPr>
          <p:cNvPr id="8" name="Rectangle 2"/>
          <p:cNvSpPr>
            <a:spLocks noChangeArrowheads="1"/>
          </p:cNvSpPr>
          <p:nvPr/>
        </p:nvSpPr>
        <p:spPr bwMode="auto">
          <a:xfrm>
            <a:off x="609600" y="227013"/>
            <a:ext cx="7543799" cy="533400"/>
          </a:xfrm>
          <a:prstGeom prst="rect">
            <a:avLst/>
          </a:prstGeom>
          <a:solidFill>
            <a:srgbClr val="FFFFFF">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b="1" i="1" dirty="0" smtClean="0">
                <a:solidFill>
                  <a:srgbClr val="000000"/>
                </a:solidFill>
                <a:latin typeface="Arial" panose="020B0604020202020204" pitchFamily="34" charset="0"/>
              </a:rPr>
              <a:t>Case #6: The Legal Side of Risk Management &amp; Hub Oil</a:t>
            </a:r>
            <a:endParaRPr lang="en-CA" altLang="en-US" b="1" i="1" dirty="0">
              <a:solidFill>
                <a:srgbClr val="000000"/>
              </a:solidFill>
              <a:latin typeface="Arial" panose="020B0604020202020204" pitchFamily="34" charset="0"/>
            </a:endParaRPr>
          </a:p>
        </p:txBody>
      </p:sp>
      <p:sp>
        <p:nvSpPr>
          <p:cNvPr id="9" name="TextBox 8"/>
          <p:cNvSpPr txBox="1"/>
          <p:nvPr/>
        </p:nvSpPr>
        <p:spPr>
          <a:xfrm>
            <a:off x="609600" y="1752600"/>
            <a:ext cx="7924800" cy="4492625"/>
          </a:xfrm>
          <a:prstGeom prst="rect">
            <a:avLst/>
          </a:prstGeom>
          <a:solidFill>
            <a:srgbClr val="000099"/>
          </a:solidFill>
          <a:ln>
            <a:solidFill>
              <a:srgbClr val="000099"/>
            </a:solidFill>
          </a:ln>
        </p:spPr>
        <p:txBody>
          <a:bodyPr wrap="square" rtlCol="0">
            <a:noAutofit/>
          </a:bodyPr>
          <a:lstStyle>
            <a:defPPr>
              <a:defRPr lang="en-US"/>
            </a:defPPr>
            <a:lvl1pPr marL="342900" indent="-342900">
              <a:buFont typeface="Wingdings" panose="05000000000000000000" pitchFamily="2" charset="2"/>
              <a:buChar char="Ø"/>
              <a:defRPr i="1">
                <a:solidFill>
                  <a:schemeClr val="bg1"/>
                </a:solidFill>
                <a:latin typeface="Arial" panose="020B0604020202020204" pitchFamily="34" charset="0"/>
              </a:defRPr>
            </a:lvl1pPr>
          </a:lstStyle>
          <a:p>
            <a:r>
              <a:rPr lang="en-CA" dirty="0"/>
              <a:t>Please take a few minutes to confer with your colleague to formulate and ask your question!</a:t>
            </a:r>
          </a:p>
          <a:p>
            <a:endParaRPr lang="en-CA" dirty="0"/>
          </a:p>
          <a:p>
            <a:r>
              <a:rPr lang="en-CA" dirty="0"/>
              <a:t>Raise your hand to ask, or post on MM</a:t>
            </a:r>
            <a:r>
              <a:rPr lang="en-CA" dirty="0" smtClean="0"/>
              <a:t>.</a:t>
            </a:r>
          </a:p>
          <a:p>
            <a:endParaRPr lang="en-CA" dirty="0"/>
          </a:p>
          <a:p>
            <a:r>
              <a:rPr lang="en-CA" dirty="0" smtClean="0"/>
              <a:t>Go BACK to the slide in </a:t>
            </a:r>
            <a:r>
              <a:rPr lang="en-CA" dirty="0" smtClean="0">
                <a:hlinkClick r:id="rId2"/>
              </a:rPr>
              <a:t>www.mentimeter.com</a:t>
            </a:r>
            <a:r>
              <a:rPr lang="en-CA" dirty="0" smtClean="0"/>
              <a:t> for the MM questions posed by students. </a:t>
            </a:r>
            <a:endParaRPr lang="en-CA" dirty="0"/>
          </a:p>
          <a:p>
            <a:endParaRPr lang="en-CA" dirty="0"/>
          </a:p>
        </p:txBody>
      </p:sp>
      <p:sp>
        <p:nvSpPr>
          <p:cNvPr id="10" name="TextBox 9"/>
          <p:cNvSpPr txBox="1"/>
          <p:nvPr/>
        </p:nvSpPr>
        <p:spPr>
          <a:xfrm>
            <a:off x="609600" y="1199532"/>
            <a:ext cx="7924800" cy="400670"/>
          </a:xfrm>
          <a:prstGeom prst="rect">
            <a:avLst/>
          </a:prstGeom>
          <a:solidFill>
            <a:schemeClr val="tx1"/>
          </a:solidFill>
          <a:ln>
            <a:solidFill>
              <a:srgbClr val="0000FF"/>
            </a:solidFill>
          </a:ln>
        </p:spPr>
        <p:txBody>
          <a:bodyPr wrap="square" rtlCol="0">
            <a:noAutofit/>
          </a:bodyPr>
          <a:lstStyle/>
          <a:p>
            <a:pPr algn="ctr"/>
            <a:r>
              <a:rPr lang="en-CA" i="1" dirty="0" smtClean="0">
                <a:solidFill>
                  <a:schemeClr val="bg1"/>
                </a:solidFill>
                <a:latin typeface="Arial" panose="020B0604020202020204" pitchFamily="34" charset="0"/>
              </a:rPr>
              <a:t>The floor is open for your questions.</a:t>
            </a:r>
            <a:endParaRPr lang="en-CA" i="1" dirty="0">
              <a:solidFill>
                <a:schemeClr val="bg1"/>
              </a:solidFill>
              <a:latin typeface="Arial" panose="020B0604020202020204" pitchFamily="34" charset="0"/>
            </a:endParaRPr>
          </a:p>
        </p:txBody>
      </p:sp>
      <p:sp>
        <p:nvSpPr>
          <p:cNvPr id="7"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2657731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1813" y="850880"/>
            <a:ext cx="8154987" cy="5139869"/>
          </a:xfrm>
          <a:prstGeom prst="rect">
            <a:avLst/>
          </a:prstGeom>
          <a:solidFill>
            <a:srgbClr val="FFFFFF">
              <a:alpha val="80000"/>
            </a:srgbClr>
          </a:solidFill>
          <a:ln>
            <a:solidFill>
              <a:schemeClr val="tx1"/>
            </a:solidFill>
          </a:ln>
        </p:spPr>
        <p:txBody>
          <a:bodyPr wrap="square" rtlCol="0">
            <a:spAutoFit/>
          </a:bodyPr>
          <a:lstStyle/>
          <a:p>
            <a:r>
              <a:rPr lang="en-CA" dirty="0" smtClean="0">
                <a:latin typeface="Arial" panose="020B0604020202020204" pitchFamily="34" charset="0"/>
              </a:rPr>
              <a:t>Two articulate questions were submitted previously:</a:t>
            </a:r>
          </a:p>
          <a:p>
            <a:endParaRPr lang="en-CA" i="1" dirty="0">
              <a:latin typeface="Arial" panose="020B0604020202020204" pitchFamily="34" charset="0"/>
            </a:endParaRPr>
          </a:p>
          <a:p>
            <a:r>
              <a:rPr lang="en-US" i="1" dirty="0">
                <a:latin typeface="Arial" panose="020B0604020202020204" pitchFamily="34" charset="0"/>
              </a:rPr>
              <a:t>I am interested in the legal responsibility. More specifically, the difference between </a:t>
            </a:r>
            <a:r>
              <a:rPr lang="en-US" i="1" u="sng" dirty="0">
                <a:latin typeface="Arial" panose="020B0604020202020204" pitchFamily="34" charset="0"/>
              </a:rPr>
              <a:t>company responsibility</a:t>
            </a:r>
            <a:r>
              <a:rPr lang="en-US" i="1" dirty="0">
                <a:latin typeface="Arial" panose="020B0604020202020204" pitchFamily="34" charset="0"/>
              </a:rPr>
              <a:t> and the </a:t>
            </a:r>
            <a:r>
              <a:rPr lang="en-US" i="1" u="sng" dirty="0">
                <a:latin typeface="Arial" panose="020B0604020202020204" pitchFamily="34" charset="0"/>
              </a:rPr>
              <a:t>individual responsibility</a:t>
            </a:r>
            <a:r>
              <a:rPr lang="en-US" i="1" dirty="0">
                <a:latin typeface="Arial" panose="020B0604020202020204" pitchFamily="34" charset="0"/>
              </a:rPr>
              <a:t> of the engineers when an incident like this takes place. </a:t>
            </a:r>
            <a:endParaRPr lang="en-US" i="1" dirty="0" smtClean="0">
              <a:latin typeface="Arial" panose="020B0604020202020204" pitchFamily="34" charset="0"/>
            </a:endParaRPr>
          </a:p>
          <a:p>
            <a:pPr marL="342900" indent="-342900">
              <a:buFont typeface="Wingdings" panose="05000000000000000000" pitchFamily="2" charset="2"/>
              <a:buChar char="Ø"/>
            </a:pPr>
            <a:r>
              <a:rPr lang="en-US" i="1" dirty="0" smtClean="0">
                <a:latin typeface="Arial" panose="020B0604020202020204" pitchFamily="34" charset="0"/>
              </a:rPr>
              <a:t>Can </a:t>
            </a:r>
            <a:r>
              <a:rPr lang="en-US" i="1" dirty="0">
                <a:latin typeface="Arial" panose="020B0604020202020204" pitchFamily="34" charset="0"/>
              </a:rPr>
              <a:t>an engineer be held personally responsible if it was his/her fault the incident occurred? </a:t>
            </a:r>
            <a:endParaRPr lang="en-US" i="1" dirty="0" smtClean="0">
              <a:latin typeface="Arial" panose="020B0604020202020204" pitchFamily="34" charset="0"/>
            </a:endParaRPr>
          </a:p>
          <a:p>
            <a:pPr marL="342900" indent="-342900">
              <a:buFont typeface="Wingdings" panose="05000000000000000000" pitchFamily="2" charset="2"/>
              <a:buChar char="Ø"/>
            </a:pPr>
            <a:r>
              <a:rPr lang="en-US" i="1" dirty="0" smtClean="0">
                <a:latin typeface="Arial" panose="020B0604020202020204" pitchFamily="34" charset="0"/>
              </a:rPr>
              <a:t>Or </a:t>
            </a:r>
            <a:r>
              <a:rPr lang="en-US" i="1" dirty="0">
                <a:latin typeface="Arial" panose="020B0604020202020204" pitchFamily="34" charset="0"/>
              </a:rPr>
              <a:t>will the company as a whole be responsible</a:t>
            </a:r>
            <a:r>
              <a:rPr lang="en-US" i="1" dirty="0" smtClean="0">
                <a:latin typeface="Arial" panose="020B0604020202020204" pitchFamily="34" charset="0"/>
              </a:rPr>
              <a:t>?</a:t>
            </a:r>
          </a:p>
          <a:p>
            <a:pPr marL="342900" indent="-342900">
              <a:buFont typeface="Wingdings" panose="05000000000000000000" pitchFamily="2" charset="2"/>
              <a:buChar char="Ø"/>
            </a:pPr>
            <a:endParaRPr lang="en-US" i="1" dirty="0">
              <a:latin typeface="Arial" panose="020B0604020202020204" pitchFamily="34" charset="0"/>
            </a:endParaRPr>
          </a:p>
          <a:p>
            <a:pPr marL="342900" indent="-342900">
              <a:buFont typeface="Wingdings" panose="05000000000000000000" pitchFamily="2" charset="2"/>
              <a:buChar char="Ø"/>
            </a:pPr>
            <a:endParaRPr lang="en-US" i="1" dirty="0" smtClean="0">
              <a:latin typeface="Arial" panose="020B0604020202020204" pitchFamily="34" charset="0"/>
            </a:endParaRPr>
          </a:p>
          <a:p>
            <a:pPr algn="ctr"/>
            <a:r>
              <a:rPr lang="en-US" sz="4000" b="1" i="1" dirty="0" smtClean="0">
                <a:latin typeface="Arial" panose="020B0604020202020204" pitchFamily="34" charset="0"/>
              </a:rPr>
              <a:t>ROSTER!</a:t>
            </a:r>
          </a:p>
          <a:p>
            <a:endParaRPr lang="en-CA" i="1" dirty="0">
              <a:latin typeface="Arial" panose="020B0604020202020204" pitchFamily="34" charset="0"/>
            </a:endParaRPr>
          </a:p>
        </p:txBody>
      </p:sp>
      <p:sp>
        <p:nvSpPr>
          <p:cNvPr id="6"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r" eaLnBrk="1" hangingPunct="1">
              <a:lnSpc>
                <a:spcPct val="100000"/>
              </a:lnSpc>
              <a:spcBef>
                <a:spcPct val="0"/>
              </a:spcBef>
              <a:buClrTx/>
              <a:buFontTx/>
              <a:buNone/>
            </a:pPr>
            <a:fld id="{7A0CBAB6-D892-42A6-970B-09BC5F1E43A8}" type="slidenum">
              <a:rPr lang="en-US" altLang="en-US" sz="1200" b="1">
                <a:solidFill>
                  <a:srgbClr val="000000"/>
                </a:solidFill>
                <a:latin typeface="Arial" panose="020B0604020202020204" pitchFamily="34" charset="0"/>
                <a:ea typeface="ＭＳ Ｐゴシック" panose="020B0600070205080204" pitchFamily="34" charset="-128"/>
              </a:rPr>
              <a:pPr algn="r" eaLnBrk="1" hangingPunct="1">
                <a:lnSpc>
                  <a:spcPct val="100000"/>
                </a:lnSpc>
                <a:spcBef>
                  <a:spcPct val="0"/>
                </a:spcBef>
                <a:buClrTx/>
                <a:buFontTx/>
                <a:buNone/>
              </a:pPr>
              <a:t>28</a:t>
            </a:fld>
            <a:endParaRPr lang="en-US" altLang="en-US" sz="1200" b="1">
              <a:solidFill>
                <a:srgbClr val="000000"/>
              </a:solidFill>
              <a:latin typeface="Arial" panose="020B0604020202020204" pitchFamily="34" charset="0"/>
              <a:ea typeface="ＭＳ Ｐゴシック" panose="020B0600070205080204" pitchFamily="34" charset="-128"/>
            </a:endParaRPr>
          </a:p>
        </p:txBody>
      </p:sp>
      <p:sp>
        <p:nvSpPr>
          <p:cNvPr id="8" name="Rectangle 2"/>
          <p:cNvSpPr>
            <a:spLocks noChangeArrowheads="1"/>
          </p:cNvSpPr>
          <p:nvPr/>
        </p:nvSpPr>
        <p:spPr bwMode="auto">
          <a:xfrm>
            <a:off x="531813" y="227013"/>
            <a:ext cx="8154987" cy="533400"/>
          </a:xfrm>
          <a:prstGeom prst="rect">
            <a:avLst/>
          </a:prstGeom>
          <a:solidFill>
            <a:srgbClr val="FFFFFF">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b="1" i="1" dirty="0" smtClean="0">
                <a:solidFill>
                  <a:srgbClr val="000000"/>
                </a:solidFill>
                <a:latin typeface="Arial" panose="020B0604020202020204" pitchFamily="34" charset="0"/>
              </a:rPr>
              <a:t>Case #6: The Legal Side of Risk Management &amp; Hub Oil</a:t>
            </a:r>
            <a:endParaRPr lang="en-CA" altLang="en-US" b="1" i="1" dirty="0">
              <a:solidFill>
                <a:srgbClr val="000000"/>
              </a:solidFill>
              <a:latin typeface="Arial" panose="020B0604020202020204" pitchFamily="34" charset="0"/>
            </a:endParaRPr>
          </a:p>
        </p:txBody>
      </p:sp>
      <p:sp>
        <p:nvSpPr>
          <p:cNvPr id="7"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287367743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r" eaLnBrk="1" hangingPunct="1">
              <a:lnSpc>
                <a:spcPct val="100000"/>
              </a:lnSpc>
              <a:spcBef>
                <a:spcPct val="0"/>
              </a:spcBef>
              <a:buClrTx/>
              <a:buFontTx/>
              <a:buNone/>
            </a:pPr>
            <a:fld id="{7A0CBAB6-D892-42A6-970B-09BC5F1E43A8}" type="slidenum">
              <a:rPr lang="en-US" altLang="en-US" sz="1200" b="1">
                <a:solidFill>
                  <a:srgbClr val="000000"/>
                </a:solidFill>
                <a:latin typeface="Arial" panose="020B0604020202020204" pitchFamily="34" charset="0"/>
                <a:ea typeface="ＭＳ Ｐゴシック" panose="020B0600070205080204" pitchFamily="34" charset="-128"/>
              </a:rPr>
              <a:pPr algn="r" eaLnBrk="1" hangingPunct="1">
                <a:lnSpc>
                  <a:spcPct val="100000"/>
                </a:lnSpc>
                <a:spcBef>
                  <a:spcPct val="0"/>
                </a:spcBef>
                <a:buClrTx/>
                <a:buFontTx/>
                <a:buNone/>
              </a:pPr>
              <a:t>29</a:t>
            </a:fld>
            <a:endParaRPr lang="en-US" altLang="en-US" sz="1200" b="1">
              <a:solidFill>
                <a:srgbClr val="000000"/>
              </a:solidFill>
              <a:latin typeface="Arial" panose="020B0604020202020204" pitchFamily="34" charset="0"/>
              <a:ea typeface="ＭＳ Ｐゴシック" panose="020B0600070205080204" pitchFamily="34" charset="-128"/>
            </a:endParaRPr>
          </a:p>
        </p:txBody>
      </p:sp>
      <p:sp>
        <p:nvSpPr>
          <p:cNvPr id="24581" name="Rectangle 2"/>
          <p:cNvSpPr>
            <a:spLocks noChangeArrowheads="1"/>
          </p:cNvSpPr>
          <p:nvPr/>
        </p:nvSpPr>
        <p:spPr bwMode="auto">
          <a:xfrm>
            <a:off x="533400" y="227013"/>
            <a:ext cx="8078786" cy="533400"/>
          </a:xfrm>
          <a:prstGeom prst="rect">
            <a:avLst/>
          </a:prstGeom>
          <a:solidFill>
            <a:srgbClr val="FFFFFF">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b="1" i="1" dirty="0" smtClean="0">
                <a:solidFill>
                  <a:srgbClr val="000000"/>
                </a:solidFill>
                <a:latin typeface="Arial" panose="020B0604020202020204" pitchFamily="34" charset="0"/>
              </a:rPr>
              <a:t>Case #6: The Legal Side of Risk Management &amp; Hub Oil</a:t>
            </a:r>
            <a:endParaRPr lang="en-CA" altLang="en-US" b="1" i="1" dirty="0">
              <a:solidFill>
                <a:srgbClr val="000000"/>
              </a:solidFill>
              <a:latin typeface="Arial" panose="020B0604020202020204" pitchFamily="34" charset="0"/>
            </a:endParaRPr>
          </a:p>
        </p:txBody>
      </p:sp>
      <p:pic>
        <p:nvPicPr>
          <p:cNvPr id="2" name="Picture 1" descr="HeLLo GoD, MaY i SPeaK To My SoN, PLeASe?: Call 228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939498"/>
            <a:ext cx="8078786" cy="3242102"/>
          </a:xfrm>
          <a:prstGeom prst="rect">
            <a:avLst/>
          </a:prstGeom>
        </p:spPr>
      </p:pic>
      <p:sp>
        <p:nvSpPr>
          <p:cNvPr id="8" name="TextBox 7"/>
          <p:cNvSpPr txBox="1"/>
          <p:nvPr/>
        </p:nvSpPr>
        <p:spPr>
          <a:xfrm>
            <a:off x="533400" y="1859340"/>
            <a:ext cx="8000999" cy="1569660"/>
          </a:xfrm>
          <a:prstGeom prst="rect">
            <a:avLst/>
          </a:prstGeom>
          <a:noFill/>
        </p:spPr>
        <p:txBody>
          <a:bodyPr wrap="square" rtlCol="0">
            <a:spAutoFit/>
          </a:bodyPr>
          <a:lstStyle/>
          <a:p>
            <a:pPr algn="ctr"/>
            <a:r>
              <a:rPr lang="en-US" i="1" dirty="0" smtClean="0">
                <a:latin typeface="Comic Sans MS" panose="030F0702030302020204" pitchFamily="66" charset="0"/>
              </a:rPr>
              <a:t>Let’s express </a:t>
            </a:r>
            <a:br>
              <a:rPr lang="en-US" i="1" dirty="0" smtClean="0">
                <a:latin typeface="Comic Sans MS" panose="030F0702030302020204" pitchFamily="66" charset="0"/>
              </a:rPr>
            </a:br>
            <a:r>
              <a:rPr lang="en-US" i="1" dirty="0" smtClean="0">
                <a:latin typeface="Comic Sans MS" panose="030F0702030302020204" pitchFamily="66" charset="0"/>
              </a:rPr>
              <a:t>our appreciation for </a:t>
            </a:r>
            <a:br>
              <a:rPr lang="en-US" i="1" dirty="0" smtClean="0">
                <a:latin typeface="Comic Sans MS" panose="030F0702030302020204" pitchFamily="66" charset="0"/>
              </a:rPr>
            </a:br>
            <a:r>
              <a:rPr lang="en-US" i="1" dirty="0" smtClean="0">
                <a:latin typeface="Comic Sans MS" panose="030F0702030302020204" pitchFamily="66" charset="0"/>
              </a:rPr>
              <a:t>Susan </a:t>
            </a:r>
            <a:r>
              <a:rPr lang="en-US" i="1" dirty="0" err="1" smtClean="0">
                <a:latin typeface="Comic Sans MS" panose="030F0702030302020204" pitchFamily="66" charset="0"/>
              </a:rPr>
              <a:t>McRory</a:t>
            </a:r>
            <a:r>
              <a:rPr lang="en-US" i="1" dirty="0" smtClean="0">
                <a:latin typeface="Comic Sans MS" panose="030F0702030302020204" pitchFamily="66" charset="0"/>
              </a:rPr>
              <a:t>!</a:t>
            </a:r>
          </a:p>
          <a:p>
            <a:pPr algn="ctr"/>
            <a:r>
              <a:rPr lang="en-US" i="1" dirty="0" smtClean="0">
                <a:latin typeface="Comic Sans MS" panose="030F0702030302020204" pitchFamily="66" charset="0"/>
              </a:rPr>
              <a:t>Thank you!</a:t>
            </a:r>
            <a:endParaRPr lang="en-US" i="1" dirty="0">
              <a:latin typeface="Comic Sans MS" panose="030F0702030302020204" pitchFamily="66" charset="0"/>
            </a:endParaRPr>
          </a:p>
        </p:txBody>
      </p:sp>
      <p:sp>
        <p:nvSpPr>
          <p:cNvPr id="7"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151815795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ChangeArrowheads="1"/>
          </p:cNvSpPr>
          <p:nvPr/>
        </p:nvSpPr>
        <p:spPr bwMode="auto">
          <a:xfrm>
            <a:off x="455613" y="822325"/>
            <a:ext cx="8226425" cy="5575300"/>
          </a:xfrm>
          <a:prstGeom prst="rect">
            <a:avLst/>
          </a:prstGeom>
          <a:solidFill>
            <a:srgbClr val="FFFFFF">
              <a:alpha val="69803"/>
            </a:srgbClr>
          </a:solidFill>
          <a:ln w="9525">
            <a:solidFill>
              <a:srgbClr val="000000"/>
            </a:solidFill>
            <a:miter lim="800000"/>
            <a:headEnd/>
            <a:tailEnd/>
          </a:ln>
        </p:spPr>
        <p:txBody>
          <a:bodyPr/>
          <a:lstStyle>
            <a:lvl1pPr marL="609600" indent="-609600">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indent="0" eaLnBrk="1" hangingPunct="1">
              <a:lnSpc>
                <a:spcPct val="110000"/>
              </a:lnSpc>
              <a:spcBef>
                <a:spcPts val="0"/>
              </a:spcBef>
              <a:buClr>
                <a:schemeClr val="tx1"/>
              </a:buClr>
              <a:defRPr/>
            </a:pPr>
            <a:r>
              <a:rPr lang="en-CA" altLang="en-US" sz="2000" b="1" dirty="0">
                <a:latin typeface="Arial" panose="020B0604020202020204" pitchFamily="34" charset="0"/>
              </a:rPr>
              <a:t>Case #6: The Legal Side of Risk Management &amp; Hub Oil</a:t>
            </a:r>
          </a:p>
          <a:p>
            <a:pPr eaLnBrk="1" hangingPunct="1">
              <a:lnSpc>
                <a:spcPct val="110000"/>
              </a:lnSpc>
              <a:spcBef>
                <a:spcPts val="0"/>
              </a:spcBef>
              <a:buClr>
                <a:schemeClr val="tx1"/>
              </a:buClr>
              <a:buFont typeface="Wingdings" panose="05000000000000000000" pitchFamily="2" charset="2"/>
              <a:buChar char="Ø"/>
              <a:defRPr/>
            </a:pPr>
            <a:endParaRPr lang="en-US" altLang="en-US" sz="2000" dirty="0" smtClean="0">
              <a:latin typeface="Arial" panose="020B0604020202020204" pitchFamily="34" charset="0"/>
            </a:endParaRPr>
          </a:p>
          <a:p>
            <a:pPr eaLnBrk="1" hangingPunct="1">
              <a:lnSpc>
                <a:spcPct val="110000"/>
              </a:lnSpc>
              <a:spcBef>
                <a:spcPts val="0"/>
              </a:spcBef>
              <a:buClr>
                <a:schemeClr val="tx1"/>
              </a:buClr>
              <a:buFont typeface="Wingdings" panose="05000000000000000000" pitchFamily="2" charset="2"/>
              <a:buChar char="Ø"/>
              <a:defRPr/>
            </a:pPr>
            <a:r>
              <a:rPr lang="en-US" altLang="en-US" sz="2000" dirty="0" smtClean="0">
                <a:latin typeface="Arial" panose="020B0604020202020204" pitchFamily="34" charset="0"/>
              </a:rPr>
              <a:t>Purpose and Learning </a:t>
            </a:r>
            <a:r>
              <a:rPr lang="en-US" altLang="en-US" sz="2000" dirty="0">
                <a:latin typeface="Arial" panose="020B0604020202020204" pitchFamily="34" charset="0"/>
              </a:rPr>
              <a:t>Outcomes of this </a:t>
            </a:r>
            <a:r>
              <a:rPr lang="en-US" altLang="en-US" sz="2000" dirty="0" smtClean="0">
                <a:latin typeface="Arial" panose="020B0604020202020204" pitchFamily="34" charset="0"/>
              </a:rPr>
              <a:t>Module</a:t>
            </a:r>
          </a:p>
          <a:p>
            <a:pPr eaLnBrk="1" hangingPunct="1">
              <a:lnSpc>
                <a:spcPct val="110000"/>
              </a:lnSpc>
              <a:spcBef>
                <a:spcPts val="0"/>
              </a:spcBef>
              <a:buClr>
                <a:schemeClr val="tx1"/>
              </a:buClr>
              <a:buFont typeface="Wingdings" panose="05000000000000000000" pitchFamily="2" charset="2"/>
              <a:buChar char="Ø"/>
              <a:defRPr/>
            </a:pPr>
            <a:r>
              <a:rPr lang="en-US" altLang="en-US" sz="2000" dirty="0" smtClean="0">
                <a:latin typeface="Arial" panose="020B0604020202020204" pitchFamily="34" charset="0"/>
              </a:rPr>
              <a:t>Print-outs:</a:t>
            </a:r>
          </a:p>
          <a:p>
            <a:pPr lvl="1" eaLnBrk="1" hangingPunct="1">
              <a:lnSpc>
                <a:spcPct val="110000"/>
              </a:lnSpc>
              <a:spcBef>
                <a:spcPts val="0"/>
              </a:spcBef>
              <a:buClr>
                <a:schemeClr val="tx1"/>
              </a:buClr>
              <a:buFont typeface="Wingdings" panose="05000000000000000000" pitchFamily="2" charset="2"/>
              <a:buChar char="Ø"/>
              <a:defRPr/>
            </a:pPr>
            <a:r>
              <a:rPr lang="en-CA" altLang="en-US" sz="2000" dirty="0" smtClean="0">
                <a:latin typeface="Arial" panose="020B0604020202020204" pitchFamily="34" charset="0"/>
              </a:rPr>
              <a:t>Hub Oil Schematics</a:t>
            </a:r>
          </a:p>
          <a:p>
            <a:pPr lvl="1" eaLnBrk="1" hangingPunct="1">
              <a:lnSpc>
                <a:spcPct val="110000"/>
              </a:lnSpc>
              <a:spcBef>
                <a:spcPts val="0"/>
              </a:spcBef>
              <a:buClr>
                <a:schemeClr val="tx1"/>
              </a:buClr>
              <a:buFont typeface="Wingdings" panose="05000000000000000000" pitchFamily="2" charset="2"/>
              <a:buChar char="Ø"/>
              <a:defRPr/>
            </a:pPr>
            <a:r>
              <a:rPr lang="en-CA" altLang="en-US" sz="2000" dirty="0" smtClean="0">
                <a:latin typeface="Arial" panose="020B0604020202020204" pitchFamily="34" charset="0"/>
              </a:rPr>
              <a:t>Chapter 4.2: </a:t>
            </a:r>
            <a:r>
              <a:rPr lang="en-CA" altLang="en-US" sz="2000" dirty="0">
                <a:latin typeface="Arial" panose="020B0604020202020204" pitchFamily="34" charset="0"/>
              </a:rPr>
              <a:t>The Cause </a:t>
            </a:r>
            <a:r>
              <a:rPr lang="en-CA" altLang="en-US" sz="2000" dirty="0" smtClean="0">
                <a:latin typeface="Arial" panose="020B0604020202020204" pitchFamily="34" charset="0"/>
              </a:rPr>
              <a:t>&amp; Effect </a:t>
            </a:r>
            <a:r>
              <a:rPr lang="en-CA" altLang="en-US" sz="2000" dirty="0">
                <a:latin typeface="Arial" panose="020B0604020202020204" pitchFamily="34" charset="0"/>
              </a:rPr>
              <a:t>Model for Incident </a:t>
            </a:r>
            <a:r>
              <a:rPr lang="en-CA" altLang="en-US" sz="2000" dirty="0" smtClean="0">
                <a:latin typeface="Arial" panose="020B0604020202020204" pitchFamily="34" charset="0"/>
              </a:rPr>
              <a:t>Analysis </a:t>
            </a:r>
            <a:endParaRPr lang="en-US" altLang="en-US" sz="2000" dirty="0">
              <a:latin typeface="Arial" panose="020B0604020202020204" pitchFamily="34" charset="0"/>
            </a:endParaRPr>
          </a:p>
          <a:p>
            <a:pPr eaLnBrk="1" hangingPunct="1">
              <a:lnSpc>
                <a:spcPct val="110000"/>
              </a:lnSpc>
              <a:spcBef>
                <a:spcPts val="0"/>
              </a:spcBef>
              <a:buClr>
                <a:schemeClr val="tx1"/>
              </a:buClr>
              <a:buFont typeface="Wingdings" panose="05000000000000000000" pitchFamily="2" charset="2"/>
              <a:buChar char="Ø"/>
              <a:defRPr/>
            </a:pPr>
            <a:r>
              <a:rPr lang="en-US" altLang="en-US" sz="2000" dirty="0">
                <a:latin typeface="Arial" panose="020B0604020202020204" pitchFamily="34" charset="0"/>
              </a:rPr>
              <a:t>Questions, </a:t>
            </a:r>
            <a:r>
              <a:rPr lang="en-US" altLang="en-US" sz="2000" dirty="0" err="1">
                <a:latin typeface="Arial" panose="020B0604020202020204" pitchFamily="34" charset="0"/>
              </a:rPr>
              <a:t>Mentimeter</a:t>
            </a:r>
            <a:r>
              <a:rPr lang="en-US" altLang="en-US" sz="2000" dirty="0">
                <a:latin typeface="Arial" panose="020B0604020202020204" pitchFamily="34" charset="0"/>
              </a:rPr>
              <a:t>, and Courtroom Protocol</a:t>
            </a:r>
          </a:p>
          <a:p>
            <a:pPr eaLnBrk="1" hangingPunct="1">
              <a:lnSpc>
                <a:spcPct val="110000"/>
              </a:lnSpc>
              <a:spcBef>
                <a:spcPts val="0"/>
              </a:spcBef>
              <a:buClr>
                <a:schemeClr val="tx1"/>
              </a:buClr>
              <a:buFont typeface="Wingdings" panose="05000000000000000000" pitchFamily="2" charset="2"/>
              <a:buChar char="Ø"/>
              <a:defRPr/>
            </a:pPr>
            <a:r>
              <a:rPr lang="en-US" altLang="en-US" sz="2000" dirty="0" smtClean="0">
                <a:latin typeface="Arial" panose="020B0604020202020204" pitchFamily="34" charset="0"/>
              </a:rPr>
              <a:t>Introduce Our Guest Speaker. </a:t>
            </a:r>
          </a:p>
          <a:p>
            <a:pPr eaLnBrk="1" hangingPunct="1">
              <a:lnSpc>
                <a:spcPct val="110000"/>
              </a:lnSpc>
              <a:spcBef>
                <a:spcPts val="0"/>
              </a:spcBef>
              <a:buClr>
                <a:schemeClr val="tx1"/>
              </a:buClr>
              <a:buFont typeface="Wingdings" panose="05000000000000000000" pitchFamily="2" charset="2"/>
              <a:buChar char="Ø"/>
              <a:defRPr/>
            </a:pPr>
            <a:r>
              <a:rPr lang="en-US" altLang="en-US" sz="2000" dirty="0" smtClean="0">
                <a:latin typeface="Arial" panose="020B0604020202020204" pitchFamily="34" charset="0"/>
              </a:rPr>
              <a:t>Break at a little more than half-way.</a:t>
            </a:r>
          </a:p>
          <a:p>
            <a:pPr eaLnBrk="1" hangingPunct="1">
              <a:lnSpc>
                <a:spcPct val="110000"/>
              </a:lnSpc>
              <a:spcBef>
                <a:spcPts val="0"/>
              </a:spcBef>
              <a:buClr>
                <a:schemeClr val="tx1"/>
              </a:buClr>
              <a:buFont typeface="Wingdings" panose="05000000000000000000" pitchFamily="2" charset="2"/>
              <a:buChar char="Ø"/>
              <a:defRPr/>
            </a:pPr>
            <a:r>
              <a:rPr lang="en-US" altLang="en-US" sz="2000" dirty="0" smtClean="0">
                <a:latin typeface="Arial" panose="020B0604020202020204" pitchFamily="34" charset="0"/>
              </a:rPr>
              <a:t>Brief </a:t>
            </a:r>
            <a:r>
              <a:rPr lang="en-US" altLang="en-US" sz="2000" dirty="0">
                <a:latin typeface="Arial" panose="020B0604020202020204" pitchFamily="34" charset="0"/>
              </a:rPr>
              <a:t>review of ABSA PPT</a:t>
            </a:r>
          </a:p>
          <a:p>
            <a:pPr eaLnBrk="1" hangingPunct="1">
              <a:lnSpc>
                <a:spcPct val="110000"/>
              </a:lnSpc>
              <a:spcBef>
                <a:spcPts val="0"/>
              </a:spcBef>
              <a:buClr>
                <a:schemeClr val="tx1"/>
              </a:buClr>
              <a:buFont typeface="Wingdings" panose="05000000000000000000" pitchFamily="2" charset="2"/>
              <a:buChar char="Ø"/>
              <a:defRPr/>
            </a:pPr>
            <a:r>
              <a:rPr lang="en-US" altLang="en-US" sz="2000" dirty="0" smtClean="0">
                <a:latin typeface="Arial" panose="020B0604020202020204" pitchFamily="34" charset="0"/>
              </a:rPr>
              <a:t>Review MM Questions: the </a:t>
            </a:r>
            <a:r>
              <a:rPr lang="en-US" altLang="en-US" sz="2000" dirty="0">
                <a:latin typeface="Arial" panose="020B0604020202020204" pitchFamily="34" charset="0"/>
              </a:rPr>
              <a:t>floor is open for your questions</a:t>
            </a:r>
            <a:r>
              <a:rPr lang="en-US" altLang="en-US" sz="2000" dirty="0" smtClean="0">
                <a:latin typeface="Arial" panose="020B0604020202020204" pitchFamily="34" charset="0"/>
              </a:rPr>
              <a:t>.</a:t>
            </a:r>
          </a:p>
          <a:p>
            <a:pPr eaLnBrk="1" hangingPunct="1">
              <a:lnSpc>
                <a:spcPct val="110000"/>
              </a:lnSpc>
              <a:spcBef>
                <a:spcPts val="0"/>
              </a:spcBef>
              <a:buClr>
                <a:schemeClr val="tx1"/>
              </a:buClr>
              <a:buFont typeface="Wingdings" panose="05000000000000000000" pitchFamily="2" charset="2"/>
              <a:buChar char="Ø"/>
              <a:defRPr/>
            </a:pPr>
            <a:r>
              <a:rPr lang="en-US" altLang="en-US" sz="2000" dirty="0" smtClean="0">
                <a:latin typeface="Arial" panose="020B0604020202020204" pitchFamily="34" charset="0"/>
              </a:rPr>
              <a:t>Roster</a:t>
            </a:r>
            <a:r>
              <a:rPr lang="en-US" altLang="en-US" sz="2000" dirty="0">
                <a:latin typeface="Arial" panose="020B0604020202020204" pitchFamily="34" charset="0"/>
              </a:rPr>
              <a:t>. </a:t>
            </a:r>
            <a:endParaRPr lang="en-US" altLang="en-US" sz="2000" dirty="0" smtClean="0">
              <a:latin typeface="Arial" panose="020B0604020202020204" pitchFamily="34" charset="0"/>
            </a:endParaRPr>
          </a:p>
          <a:p>
            <a:pPr eaLnBrk="1" hangingPunct="1">
              <a:lnSpc>
                <a:spcPct val="110000"/>
              </a:lnSpc>
              <a:spcBef>
                <a:spcPts val="0"/>
              </a:spcBef>
              <a:buClr>
                <a:schemeClr val="tx1"/>
              </a:buClr>
              <a:buFont typeface="Wingdings" panose="05000000000000000000" pitchFamily="2" charset="2"/>
              <a:buChar char="Ø"/>
              <a:defRPr/>
            </a:pPr>
            <a:endParaRPr lang="en-US" altLang="en-US" sz="2000" dirty="0">
              <a:latin typeface="Arial" panose="020B0604020202020204" pitchFamily="34" charset="0"/>
            </a:endParaRPr>
          </a:p>
          <a:p>
            <a:pPr eaLnBrk="1" hangingPunct="1">
              <a:lnSpc>
                <a:spcPct val="110000"/>
              </a:lnSpc>
              <a:spcBef>
                <a:spcPts val="0"/>
              </a:spcBef>
              <a:buClr>
                <a:schemeClr val="tx1"/>
              </a:buClr>
              <a:buFont typeface="Wingdings" panose="05000000000000000000" pitchFamily="2" charset="2"/>
              <a:buChar char="Ø"/>
              <a:defRPr/>
            </a:pPr>
            <a:r>
              <a:rPr lang="en-US" altLang="en-US" sz="2000" i="1" dirty="0" smtClean="0">
                <a:latin typeface="Arial" panose="020B0604020202020204" pitchFamily="34" charset="0"/>
              </a:rPr>
              <a:t>This PPT is posted on the Shared Resources folder.</a:t>
            </a:r>
          </a:p>
          <a:p>
            <a:pPr eaLnBrk="1" hangingPunct="1">
              <a:lnSpc>
                <a:spcPct val="110000"/>
              </a:lnSpc>
              <a:spcBef>
                <a:spcPts val="0"/>
              </a:spcBef>
              <a:buClr>
                <a:schemeClr val="tx1"/>
              </a:buClr>
              <a:buFont typeface="Wingdings" panose="05000000000000000000" pitchFamily="2" charset="2"/>
              <a:buChar char="Ø"/>
              <a:defRPr/>
            </a:pPr>
            <a:endParaRPr lang="en-US" altLang="en-US" sz="2000" dirty="0">
              <a:latin typeface="Arial" panose="020B0604020202020204" pitchFamily="34" charset="0"/>
            </a:endParaRPr>
          </a:p>
          <a:p>
            <a:pPr lvl="1" eaLnBrk="1" hangingPunct="1">
              <a:lnSpc>
                <a:spcPct val="110000"/>
              </a:lnSpc>
              <a:spcBef>
                <a:spcPts val="0"/>
              </a:spcBef>
              <a:buClr>
                <a:schemeClr val="tx1"/>
              </a:buClr>
              <a:buFont typeface="Wingdings" panose="05000000000000000000" pitchFamily="2" charset="2"/>
              <a:buChar char="Ø"/>
              <a:defRPr/>
            </a:pPr>
            <a:endParaRPr lang="en-US" altLang="en-US" sz="2000" dirty="0">
              <a:latin typeface="Arial" panose="020B0604020202020204" pitchFamily="34" charset="0"/>
            </a:endParaRPr>
          </a:p>
        </p:txBody>
      </p:sp>
      <p:sp>
        <p:nvSpPr>
          <p:cNvPr id="24579"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r" eaLnBrk="1" hangingPunct="1">
              <a:lnSpc>
                <a:spcPct val="100000"/>
              </a:lnSpc>
              <a:spcBef>
                <a:spcPct val="0"/>
              </a:spcBef>
              <a:buClrTx/>
              <a:buFontTx/>
              <a:buNone/>
            </a:pPr>
            <a:fld id="{7A0CBAB6-D892-42A6-970B-09BC5F1E43A8}" type="slidenum">
              <a:rPr lang="en-US" altLang="en-US" sz="1200" b="1">
                <a:solidFill>
                  <a:srgbClr val="000000"/>
                </a:solidFill>
                <a:latin typeface="Arial" panose="020B0604020202020204" pitchFamily="34" charset="0"/>
                <a:ea typeface="ＭＳ Ｐゴシック" panose="020B0600070205080204" pitchFamily="34" charset="-128"/>
              </a:rPr>
              <a:pPr algn="r" eaLnBrk="1" hangingPunct="1">
                <a:lnSpc>
                  <a:spcPct val="100000"/>
                </a:lnSpc>
                <a:spcBef>
                  <a:spcPct val="0"/>
                </a:spcBef>
                <a:buClrTx/>
                <a:buFontTx/>
                <a:buNone/>
              </a:pPr>
              <a:t>3</a:t>
            </a:fld>
            <a:endParaRPr lang="en-US" altLang="en-US" sz="1200" b="1">
              <a:solidFill>
                <a:srgbClr val="000000"/>
              </a:solidFill>
              <a:latin typeface="Arial" panose="020B0604020202020204" pitchFamily="34" charset="0"/>
              <a:ea typeface="ＭＳ Ｐゴシック" panose="020B0600070205080204" pitchFamily="34" charset="-128"/>
            </a:endParaRPr>
          </a:p>
        </p:txBody>
      </p:sp>
      <p:sp>
        <p:nvSpPr>
          <p:cNvPr id="24581" name="Rectangle 2"/>
          <p:cNvSpPr>
            <a:spLocks noChangeArrowheads="1"/>
          </p:cNvSpPr>
          <p:nvPr/>
        </p:nvSpPr>
        <p:spPr bwMode="auto">
          <a:xfrm>
            <a:off x="455613" y="227013"/>
            <a:ext cx="8226425" cy="533400"/>
          </a:xfrm>
          <a:prstGeom prst="rect">
            <a:avLst/>
          </a:prstGeom>
          <a:solidFill>
            <a:srgbClr val="FFFFFF">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b="1" i="1" dirty="0">
                <a:solidFill>
                  <a:srgbClr val="000000"/>
                </a:solidFill>
                <a:latin typeface="Arial" panose="020B0604020202020204" pitchFamily="34" charset="0"/>
              </a:rPr>
              <a:t>Our Plan for Today:</a:t>
            </a:r>
          </a:p>
        </p:txBody>
      </p:sp>
      <p:sp>
        <p:nvSpPr>
          <p:cNvPr id="7"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4294967295"/>
          </p:nvPr>
        </p:nvSpPr>
        <p:spPr>
          <a:xfrm>
            <a:off x="457200" y="730250"/>
            <a:ext cx="8226425" cy="5484813"/>
          </a:xfrm>
          <a:solidFill>
            <a:srgbClr val="FFFFFF">
              <a:alpha val="69803"/>
            </a:srgbClr>
          </a:solidFill>
          <a:ln w="9525">
            <a:solidFill>
              <a:srgbClr val="000000"/>
            </a:solidFill>
            <a:miter lim="800000"/>
            <a:headEnd/>
            <a:tailEnd/>
          </a:ln>
        </p:spPr>
        <p:txBody>
          <a:bodyPr>
            <a:noAutofit/>
          </a:bodyPr>
          <a:lstStyle/>
          <a:p>
            <a:pPr marL="0" indent="0" eaLnBrk="1" hangingPunct="1">
              <a:lnSpc>
                <a:spcPct val="100000"/>
              </a:lnSpc>
              <a:spcBef>
                <a:spcPts val="0"/>
              </a:spcBef>
              <a:buSzPct val="100000"/>
              <a:buNone/>
              <a:defRPr/>
            </a:pPr>
            <a:r>
              <a:rPr lang="en-US" altLang="en-US" sz="1400" cap="none" dirty="0" smtClean="0">
                <a:latin typeface="Arial" panose="020B0604020202020204" pitchFamily="34" charset="0"/>
                <a:cs typeface="Arial" panose="020B0604020202020204" pitchFamily="34" charset="0"/>
              </a:rPr>
              <a:t>At the break, if she has not already spoken about these points, prompt her about these ones – some come up before the break, and some come up after:</a:t>
            </a:r>
          </a:p>
          <a:p>
            <a:pPr marL="609600" indent="-609600" eaLnBrk="1" hangingPunct="1">
              <a:lnSpc>
                <a:spcPct val="100000"/>
              </a:lnSpc>
              <a:spcBef>
                <a:spcPts val="0"/>
              </a:spcBef>
              <a:buSzPct val="100000"/>
              <a:buFont typeface="Wingdings" panose="05000000000000000000" pitchFamily="2" charset="2"/>
              <a:buChar char="Ø"/>
              <a:defRPr/>
            </a:pPr>
            <a:endParaRPr lang="en-US" altLang="en-US" sz="1400" cap="none" dirty="0" smtClean="0">
              <a:latin typeface="Arial" panose="020B0604020202020204" pitchFamily="34" charset="0"/>
              <a:cs typeface="Arial" panose="020B0604020202020204" pitchFamily="34" charset="0"/>
            </a:endParaRPr>
          </a:p>
          <a:p>
            <a:pPr marL="609600" indent="-609600" eaLnBrk="1" hangingPunct="1">
              <a:lnSpc>
                <a:spcPct val="100000"/>
              </a:lnSpc>
              <a:spcBef>
                <a:spcPts val="0"/>
              </a:spcBef>
              <a:buSzPct val="100000"/>
              <a:buFont typeface="Wingdings" panose="05000000000000000000" pitchFamily="2" charset="2"/>
              <a:buChar char="Ø"/>
              <a:defRPr/>
            </a:pPr>
            <a:r>
              <a:rPr lang="en-US" altLang="en-US" sz="1400" cap="none" dirty="0" smtClean="0">
                <a:latin typeface="Arial" panose="020B0604020202020204" pitchFamily="34" charset="0"/>
                <a:cs typeface="Arial" panose="020B0604020202020204" pitchFamily="34" charset="0"/>
              </a:rPr>
              <a:t>The culture of the organization, as defined by the owner, a former elementary school teacher. </a:t>
            </a:r>
          </a:p>
          <a:p>
            <a:pPr marL="609600" indent="-609600" eaLnBrk="1" hangingPunct="1">
              <a:lnSpc>
                <a:spcPct val="100000"/>
              </a:lnSpc>
              <a:spcBef>
                <a:spcPts val="0"/>
              </a:spcBef>
              <a:buSzPct val="100000"/>
              <a:buFont typeface="Wingdings" panose="05000000000000000000" pitchFamily="2" charset="2"/>
              <a:buChar char="Ø"/>
              <a:defRPr/>
            </a:pPr>
            <a:r>
              <a:rPr lang="en-US" altLang="en-US" sz="1400" cap="none" dirty="0" smtClean="0">
                <a:latin typeface="Arial" panose="020B0604020202020204" pitchFamily="34" charset="0"/>
                <a:cs typeface="Arial" panose="020B0604020202020204" pitchFamily="34" charset="0"/>
              </a:rPr>
              <a:t>The history of George and his approach to risk management: his actions on the pressure relief valve, the use </a:t>
            </a:r>
            <a:r>
              <a:rPr lang="en-US" altLang="en-US" sz="1400" cap="none" dirty="0" err="1" smtClean="0">
                <a:latin typeface="Arial" panose="020B0604020202020204" pitchFamily="34" charset="0"/>
                <a:cs typeface="Arial" panose="020B0604020202020204" pitchFamily="34" charset="0"/>
              </a:rPr>
              <a:t>use</a:t>
            </a:r>
            <a:r>
              <a:rPr lang="en-US" altLang="en-US" sz="1400" cap="none" dirty="0" smtClean="0">
                <a:latin typeface="Arial" panose="020B0604020202020204" pitchFamily="34" charset="0"/>
                <a:cs typeface="Arial" panose="020B0604020202020204" pitchFamily="34" charset="0"/>
              </a:rPr>
              <a:t> of louvres / shutters on the furnace, his use of various </a:t>
            </a:r>
            <a:r>
              <a:rPr lang="en-US" altLang="en-US" sz="1400" cap="none" dirty="0" err="1" smtClean="0">
                <a:latin typeface="Arial" panose="020B0604020202020204" pitchFamily="34" charset="0"/>
                <a:cs typeface="Arial" panose="020B0604020202020204" pitchFamily="34" charset="0"/>
              </a:rPr>
              <a:t>preussre</a:t>
            </a:r>
            <a:r>
              <a:rPr lang="en-US" altLang="en-US" sz="1400" cap="none" dirty="0" smtClean="0">
                <a:latin typeface="Arial" panose="020B0604020202020204" pitchFamily="34" charset="0"/>
                <a:cs typeface="Arial" panose="020B0604020202020204" pitchFamily="34" charset="0"/>
              </a:rPr>
              <a:t> gauges along the piping system, and his use of the one large “0-30psig” pressure gauge at the top of the still and a redundant gauge; his educational background and his expectations of others who have more education</a:t>
            </a:r>
            <a:r>
              <a:rPr lang="en-US" altLang="en-US" sz="1400" cap="none" dirty="0">
                <a:latin typeface="Arial" panose="020B0604020202020204" pitchFamily="34" charset="0"/>
                <a:cs typeface="Arial" panose="020B0604020202020204" pitchFamily="34" charset="0"/>
              </a:rPr>
              <a:t> (“If I can do it, you can do it</a:t>
            </a:r>
            <a:r>
              <a:rPr lang="en-US" altLang="en-US" sz="1400" cap="none" dirty="0" smtClean="0">
                <a:latin typeface="Arial" panose="020B0604020202020204" pitchFamily="34" charset="0"/>
                <a:cs typeface="Arial" panose="020B0604020202020204" pitchFamily="34" charset="0"/>
              </a:rPr>
              <a:t>.”); the culture he instilled at Hub Oil (“</a:t>
            </a:r>
            <a:r>
              <a:rPr lang="en-US" altLang="en-US" sz="1400" cap="none" dirty="0">
                <a:latin typeface="Arial" panose="020B0604020202020204" pitchFamily="34" charset="0"/>
                <a:cs typeface="Arial" panose="020B0604020202020204" pitchFamily="34" charset="0"/>
              </a:rPr>
              <a:t>If it </a:t>
            </a:r>
            <a:r>
              <a:rPr lang="en-US" altLang="en-US" sz="1400" cap="none" dirty="0" err="1">
                <a:latin typeface="Arial" panose="020B0604020202020204" pitchFamily="34" charset="0"/>
                <a:cs typeface="Arial" panose="020B0604020202020204" pitchFamily="34" charset="0"/>
              </a:rPr>
              <a:t>ain’t</a:t>
            </a:r>
            <a:r>
              <a:rPr lang="en-US" altLang="en-US" sz="1400" cap="none" dirty="0">
                <a:latin typeface="Arial" panose="020B0604020202020204" pitchFamily="34" charset="0"/>
                <a:cs typeface="Arial" panose="020B0604020202020204" pitchFamily="34" charset="0"/>
              </a:rPr>
              <a:t> broke, don’t fix it</a:t>
            </a:r>
            <a:r>
              <a:rPr lang="en-US" altLang="en-US" sz="1400" cap="none" dirty="0" smtClean="0">
                <a:latin typeface="Arial" panose="020B0604020202020204" pitchFamily="34" charset="0"/>
                <a:cs typeface="Arial" panose="020B0604020202020204" pitchFamily="34" charset="0"/>
              </a:rPr>
              <a:t>.” “I developed and invented this technology, so don’t tell me how to do it.” “We can do it better. (do-it-yourself instead of hiring others)”. His assumption that, because he had no formal education, that an educated engineer / technologist / technician should be ale to grasp all of this plant and its processes quite easily. </a:t>
            </a:r>
          </a:p>
          <a:p>
            <a:pPr marL="609600" indent="-609600" eaLnBrk="1" hangingPunct="1">
              <a:lnSpc>
                <a:spcPct val="100000"/>
              </a:lnSpc>
              <a:spcBef>
                <a:spcPts val="0"/>
              </a:spcBef>
              <a:buSzPct val="100000"/>
              <a:buFont typeface="Wingdings" panose="05000000000000000000" pitchFamily="2" charset="2"/>
              <a:buChar char="Ø"/>
              <a:defRPr/>
            </a:pPr>
            <a:r>
              <a:rPr lang="en-US" altLang="en-US" sz="1400" cap="none" dirty="0">
                <a:latin typeface="Arial" panose="020B0604020202020204" pitchFamily="34" charset="0"/>
                <a:cs typeface="Arial" panose="020B0604020202020204" pitchFamily="34" charset="0"/>
              </a:rPr>
              <a:t>The history of the young professional engineer who moved into sales and marketing (glamourous work) instead of working in the plant to improve operations.  </a:t>
            </a:r>
          </a:p>
          <a:p>
            <a:pPr marL="609600" indent="-609600" eaLnBrk="1" hangingPunct="1">
              <a:lnSpc>
                <a:spcPct val="100000"/>
              </a:lnSpc>
              <a:spcBef>
                <a:spcPts val="0"/>
              </a:spcBef>
              <a:buSzPct val="100000"/>
              <a:buFont typeface="Wingdings" panose="05000000000000000000" pitchFamily="2" charset="2"/>
              <a:buChar char="Ø"/>
              <a:defRPr/>
            </a:pPr>
            <a:r>
              <a:rPr lang="en-US" altLang="en-US" sz="1400" cap="none" dirty="0" smtClean="0">
                <a:latin typeface="Arial" panose="020B0604020202020204" pitchFamily="34" charset="0"/>
                <a:cs typeface="Arial" panose="020B0604020202020204" pitchFamily="34" charset="0"/>
              </a:rPr>
              <a:t>The history of the grandson, the procedures that were prepared and locked away; the ideas about improving the heater efficiency with a maintenance shutdown to steam out / </a:t>
            </a:r>
            <a:r>
              <a:rPr lang="en-US" altLang="en-US" sz="1400" cap="none" dirty="0" err="1" smtClean="0">
                <a:latin typeface="Arial" panose="020B0604020202020204" pitchFamily="34" charset="0"/>
                <a:cs typeface="Arial" panose="020B0604020202020204" pitchFamily="34" charset="0"/>
              </a:rPr>
              <a:t>hydroblast</a:t>
            </a:r>
            <a:r>
              <a:rPr lang="en-US" altLang="en-US" sz="1400" cap="none" dirty="0" smtClean="0">
                <a:latin typeface="Arial" panose="020B0604020202020204" pitchFamily="34" charset="0"/>
                <a:cs typeface="Arial" panose="020B0604020202020204" pitchFamily="34" charset="0"/>
              </a:rPr>
              <a:t> the tubes to remove the coke; steam-blast done by a specialized contractor company the first time, and a year later, it was done “in house” and the drain plugs were not removed to drain the residual water after steam-out.  </a:t>
            </a:r>
          </a:p>
          <a:p>
            <a:pPr marL="0" lvl="0" indent="0" algn="ctr" eaLnBrk="1" hangingPunct="1">
              <a:lnSpc>
                <a:spcPct val="100000"/>
              </a:lnSpc>
              <a:spcBef>
                <a:spcPts val="0"/>
              </a:spcBef>
              <a:buClr>
                <a:prstClr val="black"/>
              </a:buClr>
              <a:buSzPct val="100000"/>
              <a:buNone/>
              <a:defRPr/>
            </a:pPr>
            <a:endParaRPr lang="en-US" altLang="en-US" sz="1400" b="1" i="1" cap="none" dirty="0" smtClean="0">
              <a:solidFill>
                <a:prstClr val="black"/>
              </a:solidFill>
              <a:latin typeface="Arial" panose="020B0604020202020204" pitchFamily="34" charset="0"/>
              <a:cs typeface="Arial" panose="020B0604020202020204" pitchFamily="34" charset="0"/>
            </a:endParaRPr>
          </a:p>
          <a:p>
            <a:pPr marL="0" lvl="0" indent="0" algn="ctr" eaLnBrk="1" hangingPunct="1">
              <a:lnSpc>
                <a:spcPct val="100000"/>
              </a:lnSpc>
              <a:spcBef>
                <a:spcPts val="0"/>
              </a:spcBef>
              <a:buClr>
                <a:prstClr val="black"/>
              </a:buClr>
              <a:buSzPct val="100000"/>
              <a:buNone/>
              <a:defRPr/>
            </a:pPr>
            <a:endParaRPr lang="en-US" altLang="en-US" sz="1400" b="1" i="1" cap="none" dirty="0">
              <a:solidFill>
                <a:prstClr val="black"/>
              </a:solidFill>
              <a:latin typeface="Arial" panose="020B0604020202020204" pitchFamily="34" charset="0"/>
              <a:cs typeface="Arial" panose="020B0604020202020204" pitchFamily="34" charset="0"/>
            </a:endParaRPr>
          </a:p>
          <a:p>
            <a:pPr marL="0" lvl="0" indent="0" algn="ctr" eaLnBrk="1" hangingPunct="1">
              <a:lnSpc>
                <a:spcPct val="100000"/>
              </a:lnSpc>
              <a:spcBef>
                <a:spcPts val="0"/>
              </a:spcBef>
              <a:buClr>
                <a:prstClr val="black"/>
              </a:buClr>
              <a:buSzPct val="100000"/>
              <a:buNone/>
              <a:defRPr/>
            </a:pPr>
            <a:r>
              <a:rPr lang="en-US" altLang="en-US" b="1" i="1" cap="none" dirty="0" smtClean="0">
                <a:solidFill>
                  <a:prstClr val="black"/>
                </a:solidFill>
                <a:latin typeface="Arial" panose="020B0604020202020204" pitchFamily="34" charset="0"/>
                <a:cs typeface="Arial" panose="020B0604020202020204" pitchFamily="34" charset="0"/>
              </a:rPr>
              <a:t>Skip </a:t>
            </a:r>
            <a:r>
              <a:rPr lang="en-US" altLang="en-US" b="1" i="1" cap="none" dirty="0">
                <a:solidFill>
                  <a:prstClr val="black"/>
                </a:solidFill>
                <a:latin typeface="Arial" panose="020B0604020202020204" pitchFamily="34" charset="0"/>
                <a:cs typeface="Arial" panose="020B0604020202020204" pitchFamily="34" charset="0"/>
              </a:rPr>
              <a:t>this slide in the lecture. </a:t>
            </a:r>
          </a:p>
          <a:p>
            <a:pPr marL="0" indent="0" eaLnBrk="1" hangingPunct="1">
              <a:lnSpc>
                <a:spcPct val="100000"/>
              </a:lnSpc>
              <a:spcBef>
                <a:spcPts val="0"/>
              </a:spcBef>
              <a:buSzPct val="100000"/>
              <a:buNone/>
              <a:defRPr/>
            </a:pPr>
            <a:endParaRPr lang="en-US" altLang="en-US" sz="1400" cap="none" dirty="0" smtClean="0">
              <a:latin typeface="Arial" panose="020B0604020202020204" pitchFamily="34" charset="0"/>
              <a:cs typeface="Arial" panose="020B0604020202020204" pitchFamily="34" charset="0"/>
            </a:endParaRPr>
          </a:p>
        </p:txBody>
      </p:sp>
      <p:sp>
        <p:nvSpPr>
          <p:cNvPr id="22532"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algn="r" eaLnBrk="1" hangingPunct="1">
              <a:spcBef>
                <a:spcPct val="0"/>
              </a:spcBef>
              <a:buClrTx/>
              <a:buSzTx/>
              <a:buFontTx/>
              <a:buNone/>
            </a:pPr>
            <a:fld id="{B57A0B6F-3FD2-4383-A54B-762084D650E5}" type="slidenum">
              <a:rPr lang="en-US" altLang="en-US" sz="1200" b="1">
                <a:solidFill>
                  <a:srgbClr val="000000"/>
                </a:solidFill>
                <a:latin typeface="Arial" panose="020B0604020202020204" pitchFamily="34" charset="0"/>
                <a:ea typeface="ＭＳ Ｐゴシック" panose="020B0600070205080204" pitchFamily="34" charset="-128"/>
                <a:cs typeface="Arial" panose="020B0604020202020204" pitchFamily="34" charset="0"/>
              </a:rPr>
              <a:pPr algn="r" eaLnBrk="1" hangingPunct="1">
                <a:spcBef>
                  <a:spcPct val="0"/>
                </a:spcBef>
                <a:buClrTx/>
                <a:buSzTx/>
                <a:buFontTx/>
                <a:buNone/>
              </a:pPr>
              <a:t>30</a:t>
            </a:fld>
            <a:endParaRPr lang="en-US" altLang="en-US" sz="1200" b="1">
              <a:solidFill>
                <a:srgbClr val="000000"/>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22533" name="Rectangle 2"/>
          <p:cNvSpPr>
            <a:spLocks noChangeArrowheads="1"/>
          </p:cNvSpPr>
          <p:nvPr/>
        </p:nvSpPr>
        <p:spPr bwMode="auto">
          <a:xfrm>
            <a:off x="455614" y="227013"/>
            <a:ext cx="8228012" cy="533400"/>
          </a:xfrm>
          <a:prstGeom prst="rect">
            <a:avLst/>
          </a:prstGeom>
          <a:solidFill>
            <a:srgbClr val="FFFFFF">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en-US" sz="1800" b="1" i="1" dirty="0">
                <a:solidFill>
                  <a:srgbClr val="000000"/>
                </a:solidFill>
                <a:latin typeface="Arial" panose="020B0604020202020204" pitchFamily="34" charset="0"/>
              </a:rPr>
              <a:t>Instructions to Professors (No need to present this slide to students): </a:t>
            </a:r>
          </a:p>
        </p:txBody>
      </p:sp>
      <p:sp>
        <p:nvSpPr>
          <p:cNvPr id="7"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328261528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ChangeArrowheads="1"/>
          </p:cNvSpPr>
          <p:nvPr/>
        </p:nvSpPr>
        <p:spPr bwMode="auto">
          <a:xfrm>
            <a:off x="455613" y="822325"/>
            <a:ext cx="8226425" cy="5575300"/>
          </a:xfrm>
          <a:prstGeom prst="rect">
            <a:avLst/>
          </a:prstGeom>
          <a:solidFill>
            <a:srgbClr val="FFFFFF">
              <a:alpha val="69803"/>
            </a:srgbClr>
          </a:solidFill>
          <a:ln w="9525">
            <a:solidFill>
              <a:srgbClr val="000000"/>
            </a:solidFill>
            <a:miter lim="800000"/>
            <a:headEnd/>
            <a:tailEnd/>
          </a:ln>
        </p:spPr>
        <p:txBody>
          <a:bodyPr/>
          <a:lstStyle>
            <a:lvl1pPr marL="609600" indent="-609600">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lvl="0">
              <a:spcBef>
                <a:spcPts val="0"/>
              </a:spcBef>
              <a:buClr>
                <a:srgbClr val="000000"/>
              </a:buClr>
              <a:buSzPct val="100000"/>
              <a:buFont typeface="Wingdings" panose="05000000000000000000" pitchFamily="2" charset="2"/>
              <a:buChar char="Ø"/>
            </a:pPr>
            <a:r>
              <a:rPr lang="en-US" altLang="en-US" sz="2000" kern="0" dirty="0" smtClean="0">
                <a:solidFill>
                  <a:srgbClr val="000000"/>
                </a:solidFill>
                <a:latin typeface="Arial" panose="020B0604020202020204" pitchFamily="34" charset="0"/>
              </a:rPr>
              <a:t>To </a:t>
            </a:r>
            <a:r>
              <a:rPr lang="en-US" altLang="en-US" sz="2000" kern="0" dirty="0">
                <a:solidFill>
                  <a:srgbClr val="000000"/>
                </a:solidFill>
                <a:latin typeface="Arial" panose="020B0604020202020204" pitchFamily="34" charset="0"/>
              </a:rPr>
              <a:t>gain </a:t>
            </a:r>
            <a:r>
              <a:rPr lang="en-US" altLang="en-US" sz="2000" u="sng" kern="0" dirty="0">
                <a:solidFill>
                  <a:srgbClr val="000000"/>
                </a:solidFill>
                <a:latin typeface="Arial" panose="020B0604020202020204" pitchFamily="34" charset="0"/>
              </a:rPr>
              <a:t>first-hand knowledge</a:t>
            </a:r>
            <a:r>
              <a:rPr lang="en-US" altLang="en-US" sz="2000" kern="0" dirty="0">
                <a:solidFill>
                  <a:srgbClr val="000000"/>
                </a:solidFill>
                <a:latin typeface="Arial" panose="020B0604020202020204" pitchFamily="34" charset="0"/>
              </a:rPr>
              <a:t> about the loss incident from the perspective of The Crown (our judicial system i.e. the people and government), including the events leading up to the incident, the incident, the impact on PEAP, and the aftermath of the incident. </a:t>
            </a:r>
          </a:p>
          <a:p>
            <a:pPr lvl="0">
              <a:spcBef>
                <a:spcPts val="0"/>
              </a:spcBef>
              <a:buClr>
                <a:srgbClr val="000000"/>
              </a:buClr>
              <a:buSzPct val="100000"/>
              <a:buFont typeface="Wingdings" panose="05000000000000000000" pitchFamily="2" charset="2"/>
              <a:buChar char="Ø"/>
            </a:pPr>
            <a:r>
              <a:rPr lang="en-US" altLang="en-US" sz="2000" kern="0" dirty="0" smtClean="0">
                <a:solidFill>
                  <a:srgbClr val="000000"/>
                </a:solidFill>
                <a:latin typeface="Arial" panose="020B0604020202020204" pitchFamily="34" charset="0"/>
              </a:rPr>
              <a:t>To </a:t>
            </a:r>
            <a:r>
              <a:rPr lang="en-US" altLang="en-US" sz="2000" kern="0" dirty="0">
                <a:solidFill>
                  <a:srgbClr val="000000"/>
                </a:solidFill>
                <a:latin typeface="Arial" panose="020B0604020202020204" pitchFamily="34" charset="0"/>
              </a:rPr>
              <a:t>understand the legal side of risk management, specifically, </a:t>
            </a:r>
            <a:r>
              <a:rPr lang="en-US" altLang="en-US" sz="2000" u="sng" kern="0" dirty="0">
                <a:solidFill>
                  <a:srgbClr val="000000"/>
                </a:solidFill>
                <a:latin typeface="Arial" panose="020B0604020202020204" pitchFamily="34" charset="0"/>
              </a:rPr>
              <a:t>what can happen when the process safety risks of operations and facilities are not managed</a:t>
            </a:r>
            <a:r>
              <a:rPr lang="en-US" altLang="en-US" sz="2000" kern="0" dirty="0">
                <a:solidFill>
                  <a:srgbClr val="000000"/>
                </a:solidFill>
                <a:latin typeface="Arial" panose="020B0604020202020204" pitchFamily="34" charset="0"/>
              </a:rPr>
              <a:t>.</a:t>
            </a:r>
          </a:p>
          <a:p>
            <a:pPr lvl="0">
              <a:spcBef>
                <a:spcPts val="0"/>
              </a:spcBef>
              <a:buClr>
                <a:srgbClr val="000000"/>
              </a:buClr>
              <a:buSzPct val="100000"/>
              <a:buFont typeface="Wingdings" panose="05000000000000000000" pitchFamily="2" charset="2"/>
              <a:buChar char="Ø"/>
            </a:pPr>
            <a:r>
              <a:rPr lang="en-US" altLang="en-US" sz="2000" kern="0" dirty="0" smtClean="0">
                <a:solidFill>
                  <a:srgbClr val="000000"/>
                </a:solidFill>
                <a:latin typeface="Arial" panose="020B0604020202020204" pitchFamily="34" charset="0"/>
              </a:rPr>
              <a:t>To </a:t>
            </a:r>
            <a:r>
              <a:rPr lang="en-US" altLang="en-US" sz="2000" kern="0" dirty="0">
                <a:solidFill>
                  <a:srgbClr val="000000"/>
                </a:solidFill>
                <a:latin typeface="Arial" panose="020B0604020202020204" pitchFamily="34" charset="0"/>
              </a:rPr>
              <a:t>contrast the “</a:t>
            </a:r>
            <a:r>
              <a:rPr lang="en-US" altLang="en-US" sz="2000" u="sng" kern="0" dirty="0">
                <a:solidFill>
                  <a:srgbClr val="000000"/>
                </a:solidFill>
                <a:latin typeface="Arial" panose="020B0604020202020204" pitchFamily="34" charset="0"/>
              </a:rPr>
              <a:t>corporate culture</a:t>
            </a:r>
            <a:r>
              <a:rPr lang="en-US" altLang="en-US" sz="2000" kern="0" dirty="0">
                <a:solidFill>
                  <a:srgbClr val="000000"/>
                </a:solidFill>
                <a:latin typeface="Arial" panose="020B0604020202020204" pitchFamily="34" charset="0"/>
              </a:rPr>
              <a:t>” in this small company at the expense of responsible operation through application of process safety risk management principles and practices.</a:t>
            </a:r>
          </a:p>
          <a:p>
            <a:pPr lvl="0">
              <a:spcBef>
                <a:spcPts val="0"/>
              </a:spcBef>
              <a:buClr>
                <a:srgbClr val="000000"/>
              </a:buClr>
              <a:buSzPct val="100000"/>
              <a:buFont typeface="Wingdings" panose="05000000000000000000" pitchFamily="2" charset="2"/>
              <a:buChar char="Ø"/>
            </a:pPr>
            <a:r>
              <a:rPr lang="en-US" altLang="en-US" sz="2000" kern="0" dirty="0" smtClean="0">
                <a:solidFill>
                  <a:srgbClr val="000000"/>
                </a:solidFill>
                <a:latin typeface="Arial" panose="020B0604020202020204" pitchFamily="34" charset="0"/>
              </a:rPr>
              <a:t>To </a:t>
            </a:r>
            <a:r>
              <a:rPr lang="en-US" altLang="en-US" sz="2000" kern="0" dirty="0">
                <a:solidFill>
                  <a:srgbClr val="000000"/>
                </a:solidFill>
                <a:latin typeface="Arial" panose="020B0604020202020204" pitchFamily="34" charset="0"/>
              </a:rPr>
              <a:t>apply the Cause and Effect Model as </a:t>
            </a:r>
            <a:r>
              <a:rPr lang="en-US" altLang="en-US" sz="2000" u="sng" kern="0" dirty="0">
                <a:solidFill>
                  <a:srgbClr val="000000"/>
                </a:solidFill>
                <a:latin typeface="Arial" panose="020B0604020202020204" pitchFamily="34" charset="0"/>
              </a:rPr>
              <a:t>a benchmark for your notes during the seminar</a:t>
            </a:r>
            <a:r>
              <a:rPr lang="en-US" altLang="en-US" sz="2000" kern="0" dirty="0">
                <a:solidFill>
                  <a:srgbClr val="000000"/>
                </a:solidFill>
                <a:latin typeface="Arial" panose="020B0604020202020204" pitchFamily="34" charset="0"/>
              </a:rPr>
              <a:t>, and to </a:t>
            </a:r>
            <a:r>
              <a:rPr lang="en-US" altLang="en-US" sz="2000" u="sng" kern="0" dirty="0">
                <a:solidFill>
                  <a:srgbClr val="000000"/>
                </a:solidFill>
                <a:latin typeface="Arial" panose="020B0604020202020204" pitchFamily="34" charset="0"/>
              </a:rPr>
              <a:t>prepare you for your assignment</a:t>
            </a:r>
            <a:r>
              <a:rPr lang="en-US" altLang="en-US" sz="2000" kern="0" dirty="0">
                <a:solidFill>
                  <a:srgbClr val="000000"/>
                </a:solidFill>
                <a:latin typeface="Arial" panose="020B0604020202020204" pitchFamily="34" charset="0"/>
              </a:rPr>
              <a:t> and a portion of the </a:t>
            </a:r>
            <a:r>
              <a:rPr lang="en-US" altLang="en-US" sz="2000" u="sng" kern="0" dirty="0">
                <a:solidFill>
                  <a:srgbClr val="000000"/>
                </a:solidFill>
                <a:latin typeface="Arial" panose="020B0604020202020204" pitchFamily="34" charset="0"/>
              </a:rPr>
              <a:t>team project</a:t>
            </a:r>
            <a:r>
              <a:rPr lang="en-US" altLang="en-US" sz="2000" kern="0" dirty="0">
                <a:solidFill>
                  <a:srgbClr val="000000"/>
                </a:solidFill>
                <a:latin typeface="Arial" panose="020B0604020202020204" pitchFamily="34" charset="0"/>
              </a:rPr>
              <a:t> that are relevant to this </a:t>
            </a:r>
            <a:r>
              <a:rPr lang="en-US" altLang="en-US" sz="2000" kern="0" dirty="0" smtClean="0">
                <a:solidFill>
                  <a:srgbClr val="000000"/>
                </a:solidFill>
                <a:latin typeface="Arial" panose="020B0604020202020204" pitchFamily="34" charset="0"/>
              </a:rPr>
              <a:t>topic.</a:t>
            </a:r>
          </a:p>
          <a:p>
            <a:pPr lvl="0">
              <a:spcBef>
                <a:spcPts val="0"/>
              </a:spcBef>
              <a:buClr>
                <a:srgbClr val="000000"/>
              </a:buClr>
              <a:buSzPct val="100000"/>
              <a:buFont typeface="Wingdings" panose="05000000000000000000" pitchFamily="2" charset="2"/>
              <a:buChar char="Ø"/>
            </a:pPr>
            <a:endParaRPr lang="en-US" altLang="en-US" sz="2000" b="1" i="1" kern="0" dirty="0" smtClean="0">
              <a:solidFill>
                <a:srgbClr val="000000"/>
              </a:solidFill>
              <a:latin typeface="Arial" panose="020B0604020202020204" pitchFamily="34" charset="0"/>
            </a:endParaRPr>
          </a:p>
          <a:p>
            <a:pPr lvl="0">
              <a:spcBef>
                <a:spcPts val="0"/>
              </a:spcBef>
              <a:buClr>
                <a:srgbClr val="000000"/>
              </a:buClr>
              <a:buSzPct val="100000"/>
              <a:buFont typeface="Wingdings" panose="05000000000000000000" pitchFamily="2" charset="2"/>
              <a:buChar char="Ø"/>
            </a:pPr>
            <a:r>
              <a:rPr lang="en-US" altLang="en-US" sz="2000" i="1" kern="0" dirty="0" smtClean="0">
                <a:solidFill>
                  <a:srgbClr val="000000"/>
                </a:solidFill>
                <a:latin typeface="Arial" panose="020B0604020202020204" pitchFamily="34" charset="0"/>
              </a:rPr>
              <a:t>This seminar also </a:t>
            </a:r>
            <a:r>
              <a:rPr lang="en-US" altLang="en-US" sz="2000" b="1" i="1" kern="0" dirty="0" smtClean="0">
                <a:solidFill>
                  <a:srgbClr val="000000"/>
                </a:solidFill>
                <a:latin typeface="Arial" panose="020B0604020202020204" pitchFamily="34" charset="0"/>
              </a:rPr>
              <a:t>serves two very practical purposes</a:t>
            </a:r>
            <a:r>
              <a:rPr lang="en-US" altLang="en-US" sz="2000" i="1" kern="0" dirty="0" smtClean="0">
                <a:solidFill>
                  <a:srgbClr val="000000"/>
                </a:solidFill>
                <a:latin typeface="Arial" panose="020B0604020202020204" pitchFamily="34" charset="0"/>
              </a:rPr>
              <a:t>: </a:t>
            </a:r>
            <a:br>
              <a:rPr lang="en-US" altLang="en-US" sz="2000" i="1" kern="0" dirty="0" smtClean="0">
                <a:solidFill>
                  <a:srgbClr val="000000"/>
                </a:solidFill>
                <a:latin typeface="Arial" panose="020B0604020202020204" pitchFamily="34" charset="0"/>
              </a:rPr>
            </a:br>
            <a:r>
              <a:rPr lang="en-US" altLang="en-US" sz="2000" i="1" kern="0" dirty="0" smtClean="0">
                <a:solidFill>
                  <a:srgbClr val="000000"/>
                </a:solidFill>
                <a:latin typeface="Arial" panose="020B0604020202020204" pitchFamily="34" charset="0"/>
              </a:rPr>
              <a:t>It sets the stage for </a:t>
            </a:r>
            <a:r>
              <a:rPr lang="en-US" altLang="en-US" sz="2000" b="1" i="1" kern="0" dirty="0" smtClean="0">
                <a:solidFill>
                  <a:srgbClr val="000000"/>
                </a:solidFill>
                <a:latin typeface="Arial" panose="020B0604020202020204" pitchFamily="34" charset="0"/>
              </a:rPr>
              <a:t>completing part of Assignment </a:t>
            </a:r>
            <a:r>
              <a:rPr lang="en-US" altLang="en-US" sz="2000" b="1" i="1" kern="0" dirty="0">
                <a:solidFill>
                  <a:srgbClr val="000000"/>
                </a:solidFill>
                <a:latin typeface="Arial" panose="020B0604020202020204" pitchFamily="34" charset="0"/>
              </a:rPr>
              <a:t>#</a:t>
            </a:r>
            <a:r>
              <a:rPr lang="en-US" altLang="en-US" sz="2000" b="1" i="1" kern="0" dirty="0" smtClean="0">
                <a:solidFill>
                  <a:srgbClr val="000000"/>
                </a:solidFill>
                <a:latin typeface="Arial" panose="020B0604020202020204" pitchFamily="34" charset="0"/>
              </a:rPr>
              <a:t>2 </a:t>
            </a:r>
            <a:r>
              <a:rPr lang="en-US" altLang="en-US" sz="2000" i="1" kern="0" dirty="0" smtClean="0">
                <a:solidFill>
                  <a:srgbClr val="000000"/>
                </a:solidFill>
                <a:latin typeface="Arial" panose="020B0604020202020204" pitchFamily="34" charset="0"/>
              </a:rPr>
              <a:t>and </a:t>
            </a:r>
            <a:br>
              <a:rPr lang="en-US" altLang="en-US" sz="2000" i="1" kern="0" dirty="0" smtClean="0">
                <a:solidFill>
                  <a:srgbClr val="000000"/>
                </a:solidFill>
                <a:latin typeface="Arial" panose="020B0604020202020204" pitchFamily="34" charset="0"/>
              </a:rPr>
            </a:br>
            <a:r>
              <a:rPr lang="en-US" altLang="en-US" sz="2000" b="1" i="1" kern="0" dirty="0" smtClean="0">
                <a:solidFill>
                  <a:srgbClr val="000000"/>
                </a:solidFill>
                <a:latin typeface="Arial" panose="020B0604020202020204" pitchFamily="34" charset="0"/>
              </a:rPr>
              <a:t>part of the Team Project Final Report</a:t>
            </a:r>
            <a:r>
              <a:rPr lang="en-US" altLang="en-US" sz="2000" i="1" kern="0" dirty="0" smtClean="0">
                <a:solidFill>
                  <a:srgbClr val="000000"/>
                </a:solidFill>
                <a:latin typeface="Arial" panose="020B0604020202020204" pitchFamily="34" charset="0"/>
              </a:rPr>
              <a:t>!</a:t>
            </a:r>
            <a:endParaRPr lang="en-US" altLang="en-US" sz="2000" i="1" kern="0" dirty="0">
              <a:solidFill>
                <a:srgbClr val="000000"/>
              </a:solidFill>
              <a:latin typeface="Arial" panose="020B0604020202020204" pitchFamily="34" charset="0"/>
            </a:endParaRPr>
          </a:p>
          <a:p>
            <a:pPr lvl="0">
              <a:spcBef>
                <a:spcPts val="0"/>
              </a:spcBef>
              <a:buClr>
                <a:srgbClr val="000000"/>
              </a:buClr>
              <a:buSzPct val="100000"/>
              <a:buFont typeface="Wingdings" panose="05000000000000000000" pitchFamily="2" charset="2"/>
              <a:buChar char="Ø"/>
            </a:pPr>
            <a:endParaRPr lang="en-US" altLang="en-US" sz="2000" kern="0" dirty="0">
              <a:solidFill>
                <a:srgbClr val="000000"/>
              </a:solidFill>
              <a:latin typeface="Arial" panose="020B0604020202020204" pitchFamily="34" charset="0"/>
            </a:endParaRPr>
          </a:p>
          <a:p>
            <a:pPr lvl="0">
              <a:spcBef>
                <a:spcPts val="0"/>
              </a:spcBef>
              <a:buClr>
                <a:srgbClr val="000000"/>
              </a:buClr>
              <a:buSzPct val="100000"/>
              <a:buFont typeface="Wingdings" panose="05000000000000000000" pitchFamily="2" charset="2"/>
              <a:buChar char="Ø"/>
            </a:pPr>
            <a:endParaRPr lang="en-US" altLang="en-US" sz="2000" kern="0" dirty="0">
              <a:solidFill>
                <a:srgbClr val="000000"/>
              </a:solidFill>
              <a:latin typeface="Arial" panose="020B0604020202020204" pitchFamily="34" charset="0"/>
            </a:endParaRPr>
          </a:p>
        </p:txBody>
      </p:sp>
      <p:sp>
        <p:nvSpPr>
          <p:cNvPr id="28675"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r" eaLnBrk="1" hangingPunct="1">
              <a:lnSpc>
                <a:spcPct val="100000"/>
              </a:lnSpc>
              <a:spcBef>
                <a:spcPct val="0"/>
              </a:spcBef>
              <a:buClrTx/>
              <a:buFontTx/>
              <a:buNone/>
            </a:pPr>
            <a:fld id="{D24D61E6-442A-45F9-8675-DDEC81486B1E}" type="slidenum">
              <a:rPr lang="en-US" altLang="en-US" sz="1200" b="1">
                <a:solidFill>
                  <a:srgbClr val="000000"/>
                </a:solidFill>
                <a:latin typeface="Arial" panose="020B0604020202020204" pitchFamily="34" charset="0"/>
                <a:ea typeface="ＭＳ Ｐゴシック" panose="020B0600070205080204" pitchFamily="34" charset="-128"/>
              </a:rPr>
              <a:pPr algn="r" eaLnBrk="1" hangingPunct="1">
                <a:lnSpc>
                  <a:spcPct val="100000"/>
                </a:lnSpc>
                <a:spcBef>
                  <a:spcPct val="0"/>
                </a:spcBef>
                <a:buClrTx/>
                <a:buFontTx/>
                <a:buNone/>
              </a:pPr>
              <a:t>4</a:t>
            </a:fld>
            <a:endParaRPr lang="en-US" altLang="en-US" sz="1200" b="1">
              <a:solidFill>
                <a:srgbClr val="000000"/>
              </a:solidFill>
              <a:latin typeface="Arial" panose="020B0604020202020204" pitchFamily="34" charset="0"/>
              <a:ea typeface="ＭＳ Ｐゴシック" panose="020B0600070205080204" pitchFamily="34" charset="-128"/>
            </a:endParaRPr>
          </a:p>
        </p:txBody>
      </p:sp>
      <p:sp>
        <p:nvSpPr>
          <p:cNvPr id="28677" name="Rectangle 2"/>
          <p:cNvSpPr>
            <a:spLocks noChangeArrowheads="1"/>
          </p:cNvSpPr>
          <p:nvPr/>
        </p:nvSpPr>
        <p:spPr bwMode="auto">
          <a:xfrm>
            <a:off x="455613" y="227013"/>
            <a:ext cx="8226425" cy="533400"/>
          </a:xfrm>
          <a:prstGeom prst="rect">
            <a:avLst/>
          </a:prstGeom>
          <a:solidFill>
            <a:srgbClr val="FFFFFF">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b="1" i="1" dirty="0">
                <a:solidFill>
                  <a:srgbClr val="000000"/>
                </a:solidFill>
                <a:latin typeface="Arial" panose="020B0604020202020204" pitchFamily="34" charset="0"/>
              </a:rPr>
              <a:t>Purpose of this </a:t>
            </a:r>
            <a:r>
              <a:rPr lang="en-US" altLang="en-US" b="1" i="1" dirty="0" smtClean="0">
                <a:solidFill>
                  <a:srgbClr val="000000"/>
                </a:solidFill>
                <a:latin typeface="Arial" panose="020B0604020202020204" pitchFamily="34" charset="0"/>
              </a:rPr>
              <a:t>Case Study:</a:t>
            </a:r>
            <a:endParaRPr lang="en-US" altLang="en-US" b="1" i="1" dirty="0">
              <a:solidFill>
                <a:srgbClr val="000000"/>
              </a:solidFill>
              <a:latin typeface="Arial" panose="020B0604020202020204" pitchFamily="34" charset="0"/>
            </a:endParaRPr>
          </a:p>
        </p:txBody>
      </p:sp>
      <p:sp>
        <p:nvSpPr>
          <p:cNvPr id="7"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47069538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ChangeArrowheads="1"/>
          </p:cNvSpPr>
          <p:nvPr/>
        </p:nvSpPr>
        <p:spPr bwMode="auto">
          <a:xfrm>
            <a:off x="455613" y="822325"/>
            <a:ext cx="8226425" cy="5575300"/>
          </a:xfrm>
          <a:prstGeom prst="rect">
            <a:avLst/>
          </a:prstGeom>
          <a:solidFill>
            <a:srgbClr val="FFFFFF">
              <a:alpha val="69803"/>
            </a:srgbClr>
          </a:solidFill>
          <a:ln w="9525">
            <a:solidFill>
              <a:srgbClr val="000000"/>
            </a:solidFill>
            <a:miter lim="800000"/>
            <a:headEnd/>
            <a:tailEnd/>
          </a:ln>
        </p:spPr>
        <p:txBody>
          <a:bodyPr/>
          <a:lstStyle>
            <a:lvl1pPr marL="609600" indent="-609600">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lvl="0">
              <a:spcBef>
                <a:spcPct val="20000"/>
              </a:spcBef>
              <a:buClr>
                <a:srgbClr val="000000"/>
              </a:buClr>
              <a:buSzPct val="100000"/>
            </a:pPr>
            <a:endParaRPr lang="en-US" altLang="en-US" sz="2000" kern="0" dirty="0" smtClean="0">
              <a:solidFill>
                <a:srgbClr val="000000"/>
              </a:solidFill>
              <a:latin typeface="Arial" panose="020B0604020202020204" pitchFamily="34" charset="0"/>
            </a:endParaRPr>
          </a:p>
          <a:p>
            <a:pPr lvl="0">
              <a:spcBef>
                <a:spcPct val="20000"/>
              </a:spcBef>
              <a:buClr>
                <a:srgbClr val="000000"/>
              </a:buClr>
              <a:buSzPct val="100000"/>
              <a:buFont typeface="Wingdings" panose="05000000000000000000" pitchFamily="2" charset="2"/>
              <a:buChar char="Ø"/>
            </a:pPr>
            <a:r>
              <a:rPr lang="en-US" altLang="en-US" sz="2000" kern="0" dirty="0" smtClean="0">
                <a:solidFill>
                  <a:srgbClr val="000000"/>
                </a:solidFill>
                <a:latin typeface="Arial" panose="020B0604020202020204" pitchFamily="34" charset="0"/>
              </a:rPr>
              <a:t>Apply </a:t>
            </a:r>
            <a:r>
              <a:rPr lang="en-US" altLang="en-US" sz="2000" kern="0" dirty="0">
                <a:solidFill>
                  <a:srgbClr val="000000"/>
                </a:solidFill>
                <a:latin typeface="Arial" panose="020B0604020202020204" pitchFamily="34" charset="0"/>
              </a:rPr>
              <a:t>the cause and effect model to </a:t>
            </a:r>
            <a:r>
              <a:rPr lang="en-US" altLang="en-US" sz="2000" u="sng" kern="0" dirty="0" err="1">
                <a:solidFill>
                  <a:srgbClr val="000000"/>
                </a:solidFill>
                <a:latin typeface="Arial" panose="020B0604020202020204" pitchFamily="34" charset="0"/>
              </a:rPr>
              <a:t>analyse</a:t>
            </a:r>
            <a:r>
              <a:rPr lang="en-US" altLang="en-US" sz="2000" u="sng" kern="0" dirty="0">
                <a:solidFill>
                  <a:srgbClr val="000000"/>
                </a:solidFill>
                <a:latin typeface="Arial" panose="020B0604020202020204" pitchFamily="34" charset="0"/>
              </a:rPr>
              <a:t> the results</a:t>
            </a:r>
            <a:r>
              <a:rPr lang="en-US" altLang="en-US" sz="2000" kern="0" dirty="0">
                <a:solidFill>
                  <a:srgbClr val="000000"/>
                </a:solidFill>
                <a:latin typeface="Arial" panose="020B0604020202020204" pitchFamily="34" charset="0"/>
              </a:rPr>
              <a:t> of an incident investigation and root cause analysis, and </a:t>
            </a:r>
            <a:r>
              <a:rPr lang="en-US" altLang="en-US" sz="2000" u="sng" kern="0" dirty="0">
                <a:solidFill>
                  <a:srgbClr val="000000"/>
                </a:solidFill>
                <a:latin typeface="Arial" panose="020B0604020202020204" pitchFamily="34" charset="0"/>
              </a:rPr>
              <a:t>critique</a:t>
            </a:r>
            <a:r>
              <a:rPr lang="en-US" altLang="en-US" sz="2000" kern="0" dirty="0">
                <a:solidFill>
                  <a:srgbClr val="000000"/>
                </a:solidFill>
                <a:latin typeface="Arial" panose="020B0604020202020204" pitchFamily="34" charset="0"/>
              </a:rPr>
              <a:t> those results.</a:t>
            </a:r>
          </a:p>
          <a:p>
            <a:pPr lvl="0">
              <a:spcBef>
                <a:spcPct val="20000"/>
              </a:spcBef>
              <a:buClr>
                <a:srgbClr val="000000"/>
              </a:buClr>
              <a:buSzPct val="100000"/>
              <a:buFont typeface="Wingdings" panose="05000000000000000000" pitchFamily="2" charset="2"/>
              <a:buChar char="Ø"/>
            </a:pPr>
            <a:r>
              <a:rPr lang="en-US" altLang="en-US" sz="2000" kern="0" dirty="0" smtClean="0">
                <a:solidFill>
                  <a:srgbClr val="000000"/>
                </a:solidFill>
                <a:latin typeface="Arial" panose="020B0604020202020204" pitchFamily="34" charset="0"/>
              </a:rPr>
              <a:t>Determine </a:t>
            </a:r>
            <a:r>
              <a:rPr lang="en-US" altLang="en-US" sz="2000" kern="0" dirty="0">
                <a:solidFill>
                  <a:srgbClr val="000000"/>
                </a:solidFill>
                <a:latin typeface="Arial" panose="020B0604020202020204" pitchFamily="34" charset="0"/>
              </a:rPr>
              <a:t>and categorize the immediate causes, basic causes, and latent causes of this loss incident.</a:t>
            </a:r>
          </a:p>
          <a:p>
            <a:pPr lvl="0">
              <a:spcBef>
                <a:spcPct val="20000"/>
              </a:spcBef>
              <a:buClr>
                <a:srgbClr val="000000"/>
              </a:buClr>
              <a:buSzPct val="100000"/>
              <a:buFont typeface="Wingdings" panose="05000000000000000000" pitchFamily="2" charset="2"/>
              <a:buChar char="Ø"/>
            </a:pPr>
            <a:r>
              <a:rPr lang="en-US" altLang="en-US" sz="2000" u="sng" kern="0" dirty="0" smtClean="0">
                <a:solidFill>
                  <a:srgbClr val="000000"/>
                </a:solidFill>
                <a:latin typeface="Arial" panose="020B0604020202020204" pitchFamily="34" charset="0"/>
              </a:rPr>
              <a:t>Formulate the link</a:t>
            </a:r>
            <a:r>
              <a:rPr lang="en-US" altLang="en-US" sz="2000" kern="0" dirty="0" smtClean="0">
                <a:solidFill>
                  <a:srgbClr val="000000"/>
                </a:solidFill>
                <a:latin typeface="Arial" panose="020B0604020202020204" pitchFamily="34" charset="0"/>
              </a:rPr>
              <a:t> </a:t>
            </a:r>
            <a:r>
              <a:rPr lang="en-US" altLang="en-US" sz="2000" kern="0" dirty="0">
                <a:solidFill>
                  <a:srgbClr val="000000"/>
                </a:solidFill>
                <a:latin typeface="Arial" panose="020B0604020202020204" pitchFamily="34" charset="0"/>
              </a:rPr>
              <a:t>between latent causes and recommendations for action, and </a:t>
            </a:r>
            <a:r>
              <a:rPr lang="en-US" altLang="en-US" sz="2000" u="sng" kern="0" dirty="0">
                <a:solidFill>
                  <a:srgbClr val="000000"/>
                </a:solidFill>
                <a:latin typeface="Arial" panose="020B0604020202020204" pitchFamily="34" charset="0"/>
              </a:rPr>
              <a:t>generate recommendations</a:t>
            </a:r>
            <a:r>
              <a:rPr lang="en-US" altLang="en-US" sz="2000" kern="0" dirty="0">
                <a:solidFill>
                  <a:srgbClr val="000000"/>
                </a:solidFill>
                <a:latin typeface="Arial" panose="020B0604020202020204" pitchFamily="34" charset="0"/>
              </a:rPr>
              <a:t> for action that address those latent causes. </a:t>
            </a:r>
            <a:endParaRPr lang="en-US" altLang="en-US" sz="2000" kern="0" dirty="0" smtClean="0">
              <a:solidFill>
                <a:srgbClr val="000000"/>
              </a:solidFill>
              <a:latin typeface="Arial" panose="020B0604020202020204" pitchFamily="34" charset="0"/>
            </a:endParaRPr>
          </a:p>
          <a:p>
            <a:pPr lvl="0">
              <a:spcBef>
                <a:spcPct val="20000"/>
              </a:spcBef>
              <a:buClr>
                <a:srgbClr val="000000"/>
              </a:buClr>
              <a:buSzPct val="100000"/>
              <a:buFont typeface="Wingdings" panose="05000000000000000000" pitchFamily="2" charset="2"/>
              <a:buChar char="Ø"/>
            </a:pPr>
            <a:r>
              <a:rPr lang="en-US" altLang="en-US" sz="2000" u="sng" kern="0" dirty="0" smtClean="0">
                <a:solidFill>
                  <a:srgbClr val="000000"/>
                </a:solidFill>
                <a:latin typeface="Arial" panose="020B0604020202020204" pitchFamily="34" charset="0"/>
              </a:rPr>
              <a:t>Create a persuasive argument</a:t>
            </a:r>
            <a:r>
              <a:rPr lang="en-US" altLang="en-US" sz="2000" kern="0" dirty="0" smtClean="0">
                <a:solidFill>
                  <a:srgbClr val="000000"/>
                </a:solidFill>
                <a:latin typeface="Arial" panose="020B0604020202020204" pitchFamily="34" charset="0"/>
              </a:rPr>
              <a:t> with intent to convince leadership that recommendations are the right thing to do, and to </a:t>
            </a:r>
            <a:r>
              <a:rPr lang="en-US" altLang="en-US" sz="2000" u="sng" kern="0" dirty="0" smtClean="0">
                <a:solidFill>
                  <a:srgbClr val="000000"/>
                </a:solidFill>
                <a:latin typeface="Arial" panose="020B0604020202020204" pitchFamily="34" charset="0"/>
              </a:rPr>
              <a:t>persuade leadership to proceed</a:t>
            </a:r>
            <a:r>
              <a:rPr lang="en-US" altLang="en-US" sz="2000" kern="0" dirty="0" smtClean="0">
                <a:solidFill>
                  <a:srgbClr val="000000"/>
                </a:solidFill>
                <a:latin typeface="Arial" panose="020B0604020202020204" pitchFamily="34" charset="0"/>
              </a:rPr>
              <a:t> with your set of recommendations. </a:t>
            </a:r>
          </a:p>
          <a:p>
            <a:pPr lvl="1">
              <a:spcBef>
                <a:spcPct val="20000"/>
              </a:spcBef>
              <a:buClr>
                <a:srgbClr val="000000"/>
              </a:buClr>
              <a:buSzPct val="100000"/>
              <a:buFont typeface="Wingdings" panose="05000000000000000000" pitchFamily="2" charset="2"/>
              <a:buChar char="Ø"/>
            </a:pPr>
            <a:r>
              <a:rPr lang="en-US" altLang="en-US" sz="2000" b="1" i="1" kern="0" dirty="0" smtClean="0">
                <a:solidFill>
                  <a:srgbClr val="000000"/>
                </a:solidFill>
                <a:latin typeface="Arial" panose="020B0604020202020204" pitchFamily="34" charset="0"/>
              </a:rPr>
              <a:t>This seminar is a lesson in advocacy! </a:t>
            </a:r>
          </a:p>
          <a:p>
            <a:pPr lvl="0">
              <a:spcBef>
                <a:spcPct val="20000"/>
              </a:spcBef>
              <a:buClr>
                <a:srgbClr val="000000"/>
              </a:buClr>
              <a:buSzPct val="100000"/>
              <a:buFont typeface="Wingdings" panose="05000000000000000000" pitchFamily="2" charset="2"/>
              <a:buChar char="Ø"/>
            </a:pPr>
            <a:endParaRPr lang="en-US" altLang="en-US" sz="2000" kern="0" dirty="0">
              <a:solidFill>
                <a:srgbClr val="000000"/>
              </a:solidFill>
              <a:latin typeface="Arial" panose="020B0604020202020204" pitchFamily="34" charset="0"/>
            </a:endParaRPr>
          </a:p>
          <a:p>
            <a:pPr lvl="0">
              <a:spcBef>
                <a:spcPct val="20000"/>
              </a:spcBef>
              <a:buClr>
                <a:srgbClr val="000000"/>
              </a:buClr>
              <a:buSzPct val="100000"/>
              <a:buFont typeface="Wingdings" panose="05000000000000000000" pitchFamily="2" charset="2"/>
              <a:buChar char="Ø"/>
            </a:pPr>
            <a:endParaRPr lang="en-US" altLang="en-US" sz="2000" kern="0" dirty="0">
              <a:solidFill>
                <a:srgbClr val="000000"/>
              </a:solidFill>
              <a:latin typeface="Arial" panose="020B0604020202020204" pitchFamily="34" charset="0"/>
            </a:endParaRPr>
          </a:p>
          <a:p>
            <a:pPr lvl="0">
              <a:spcBef>
                <a:spcPct val="20000"/>
              </a:spcBef>
              <a:buClr>
                <a:srgbClr val="000000"/>
              </a:buClr>
              <a:buSzPct val="100000"/>
              <a:buFont typeface="Wingdings" panose="05000000000000000000" pitchFamily="2" charset="2"/>
              <a:buChar char="Ø"/>
            </a:pPr>
            <a:endParaRPr lang="en-US" altLang="en-US" sz="2000" kern="0" dirty="0">
              <a:solidFill>
                <a:srgbClr val="000000"/>
              </a:solidFill>
              <a:latin typeface="Arial" panose="020B0604020202020204" pitchFamily="34" charset="0"/>
            </a:endParaRPr>
          </a:p>
        </p:txBody>
      </p:sp>
      <p:sp>
        <p:nvSpPr>
          <p:cNvPr id="28675"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r" eaLnBrk="1" hangingPunct="1">
              <a:lnSpc>
                <a:spcPct val="100000"/>
              </a:lnSpc>
              <a:spcBef>
                <a:spcPct val="0"/>
              </a:spcBef>
              <a:buClrTx/>
              <a:buFontTx/>
              <a:buNone/>
            </a:pPr>
            <a:fld id="{D24D61E6-442A-45F9-8675-DDEC81486B1E}" type="slidenum">
              <a:rPr lang="en-US" altLang="en-US" sz="1200" b="1">
                <a:solidFill>
                  <a:srgbClr val="000000"/>
                </a:solidFill>
                <a:latin typeface="Arial" panose="020B0604020202020204" pitchFamily="34" charset="0"/>
                <a:ea typeface="ＭＳ Ｐゴシック" panose="020B0600070205080204" pitchFamily="34" charset="-128"/>
              </a:rPr>
              <a:pPr algn="r" eaLnBrk="1" hangingPunct="1">
                <a:lnSpc>
                  <a:spcPct val="100000"/>
                </a:lnSpc>
                <a:spcBef>
                  <a:spcPct val="0"/>
                </a:spcBef>
                <a:buClrTx/>
                <a:buFontTx/>
                <a:buNone/>
              </a:pPr>
              <a:t>5</a:t>
            </a:fld>
            <a:endParaRPr lang="en-US" altLang="en-US" sz="1200" b="1">
              <a:solidFill>
                <a:srgbClr val="000000"/>
              </a:solidFill>
              <a:latin typeface="Arial" panose="020B0604020202020204" pitchFamily="34" charset="0"/>
              <a:ea typeface="ＭＳ Ｐゴシック" panose="020B0600070205080204" pitchFamily="34" charset="-128"/>
            </a:endParaRPr>
          </a:p>
        </p:txBody>
      </p:sp>
      <p:sp>
        <p:nvSpPr>
          <p:cNvPr id="28677" name="Rectangle 2"/>
          <p:cNvSpPr>
            <a:spLocks noChangeArrowheads="1"/>
          </p:cNvSpPr>
          <p:nvPr/>
        </p:nvSpPr>
        <p:spPr bwMode="auto">
          <a:xfrm>
            <a:off x="455613" y="227013"/>
            <a:ext cx="8226426" cy="533400"/>
          </a:xfrm>
          <a:prstGeom prst="rect">
            <a:avLst/>
          </a:prstGeom>
          <a:solidFill>
            <a:srgbClr val="FFFFFF">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b="1" i="1" dirty="0">
                <a:solidFill>
                  <a:srgbClr val="000000"/>
                </a:solidFill>
                <a:latin typeface="Arial" panose="020B0604020202020204" pitchFamily="34" charset="0"/>
              </a:rPr>
              <a:t>Learning Outcomes of this </a:t>
            </a:r>
            <a:r>
              <a:rPr lang="en-US" altLang="en-US" b="1" i="1" dirty="0" smtClean="0">
                <a:solidFill>
                  <a:srgbClr val="000000"/>
                </a:solidFill>
                <a:latin typeface="Arial" panose="020B0604020202020204" pitchFamily="34" charset="0"/>
              </a:rPr>
              <a:t>Case Study:</a:t>
            </a:r>
            <a:endParaRPr lang="en-US" altLang="en-US" b="1" i="1" dirty="0">
              <a:solidFill>
                <a:srgbClr val="000000"/>
              </a:solidFill>
              <a:latin typeface="Arial" panose="020B0604020202020204" pitchFamily="34" charset="0"/>
            </a:endParaRPr>
          </a:p>
        </p:txBody>
      </p:sp>
      <p:sp>
        <p:nvSpPr>
          <p:cNvPr id="7"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txBox="1">
            <a:spLocks noChangeArrowheads="1"/>
          </p:cNvSpPr>
          <p:nvPr/>
        </p:nvSpPr>
        <p:spPr bwMode="auto">
          <a:xfrm>
            <a:off x="457200" y="956433"/>
            <a:ext cx="8229600" cy="1329567"/>
          </a:xfrm>
          <a:prstGeom prst="rect">
            <a:avLst/>
          </a:prstGeom>
          <a:solidFill>
            <a:srgbClr val="FFFF99"/>
          </a:solidFill>
          <a:ln w="12700">
            <a:solidFill>
              <a:srgbClr val="FF0000"/>
            </a:solidFill>
            <a:miter lim="800000"/>
            <a:headEnd/>
            <a:tailEnd/>
          </a:ln>
        </p:spPr>
        <p:txBody>
          <a:bodyPr/>
          <a:lstStyle>
            <a:lvl1pPr marL="342900" indent="-3429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65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4572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en-US" sz="1200" b="1" i="1"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Why focus on </a:t>
            </a:r>
            <a:r>
              <a:rPr kumimoji="0" lang="en-US" altLang="en-US" sz="1200" b="1" i="1"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behaviours AND on implementing a risk management program?</a:t>
            </a:r>
            <a:endParaRPr kumimoji="0" lang="en-US" altLang="en-US" sz="1200" b="1" i="1"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a:p>
            <a:pPr marL="342900" marR="0" lvl="0" indent="-342900" algn="l" defTabSz="457200" rtl="0" eaLnBrk="1" fontAlgn="auto" latinLnBrk="0" hangingPunct="1">
              <a:lnSpc>
                <a:spcPct val="100000"/>
              </a:lnSpc>
              <a:spcBef>
                <a:spcPct val="0"/>
              </a:spcBef>
              <a:spcAft>
                <a:spcPts val="0"/>
              </a:spcAft>
              <a:buClrTx/>
              <a:buSzTx/>
              <a:buFont typeface="Wingdings" panose="05000000000000000000" pitchFamily="2" charset="2"/>
              <a:buChar char="Ø"/>
              <a:tabLst/>
              <a:defRPr/>
            </a:pPr>
            <a:r>
              <a:rPr kumimoji="0" lang="en-US" altLang="en-US" sz="1200" b="0" i="1" u="sng"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The worker knows critical parts</a:t>
            </a:r>
            <a:r>
              <a:rPr kumimoji="0" lang="en-US" altLang="en-US" sz="1200" b="0" i="1"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of the system </a:t>
            </a:r>
            <a:r>
              <a:rPr kumimoji="0" lang="en-US" altLang="en-US" sz="1200" b="0" i="1" u="sng"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must always be working</a:t>
            </a:r>
            <a:r>
              <a:rPr kumimoji="0" lang="en-US" altLang="en-US" sz="1200" b="0" i="1"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br>
              <a:rPr kumimoji="0" lang="en-US" altLang="en-US" sz="1200" b="0" i="1"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br>
            <a:r>
              <a:rPr kumimoji="0" lang="en-US" altLang="en-US" sz="1200" b="0" i="1"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and therefore is </a:t>
            </a:r>
            <a:r>
              <a:rPr kumimoji="0" lang="en-US" altLang="en-US" sz="1200" b="0" i="1" u="sng"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personally motivated</a:t>
            </a:r>
            <a:r>
              <a:rPr kumimoji="0" lang="en-US" altLang="en-US" sz="1200" b="0" i="1"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to ensure those critical parts </a:t>
            </a:r>
            <a:br>
              <a:rPr kumimoji="0" lang="en-US" altLang="en-US" sz="1200" b="0" i="1"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br>
            <a:r>
              <a:rPr kumimoji="0" lang="en-US" altLang="en-US" sz="1200" b="0" i="1"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are always working</a:t>
            </a:r>
            <a:r>
              <a:rPr kumimoji="0" lang="en-US" altLang="en-US" sz="1200" b="0" i="1"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1200" b="0" i="1"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a:t>
            </a:r>
          </a:p>
          <a:p>
            <a:pPr marL="342900" marR="0" lvl="0" indent="-342900" algn="l" defTabSz="457200" rtl="0" eaLnBrk="1" fontAlgn="auto" latinLnBrk="0" hangingPunct="1">
              <a:lnSpc>
                <a:spcPct val="100000"/>
              </a:lnSpc>
              <a:spcBef>
                <a:spcPct val="0"/>
              </a:spcBef>
              <a:spcAft>
                <a:spcPts val="0"/>
              </a:spcAft>
              <a:buClrTx/>
              <a:buSzTx/>
              <a:buFont typeface="Wingdings" panose="05000000000000000000" pitchFamily="2" charset="2"/>
              <a:buChar char="Ø"/>
              <a:tabLst/>
              <a:defRPr/>
            </a:pPr>
            <a:r>
              <a:rPr kumimoji="0" lang="en-US" altLang="en-US" sz="1200" b="0" i="1"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because </a:t>
            </a:r>
            <a:r>
              <a:rPr kumimoji="0" lang="en-US" altLang="en-US" sz="1200" b="0" i="1" u="sng"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the worker knows something bad will </a:t>
            </a:r>
            <a:br>
              <a:rPr kumimoji="0" lang="en-US" altLang="en-US" sz="1200" b="0" i="1" u="sng"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br>
            <a:r>
              <a:rPr kumimoji="0" lang="en-US" altLang="en-US" sz="1200" b="0" i="1" u="sng"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happen </a:t>
            </a:r>
            <a:r>
              <a:rPr kumimoji="0" lang="en-CA" altLang="en-US" sz="1200" b="0" i="1" u="sng"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if </a:t>
            </a:r>
            <a:r>
              <a:rPr kumimoji="0" lang="en-CA" altLang="en-US" sz="1200" b="0" i="1" u="sng"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these critical parts of the system </a:t>
            </a:r>
            <a:r>
              <a:rPr kumimoji="0" lang="en-CA" altLang="en-US" sz="1200" b="0" i="1" u="sng"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fail</a:t>
            </a:r>
            <a:r>
              <a:rPr kumimoji="0" lang="en-US" altLang="en-US" sz="1200" b="0" i="1"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p>
          <a:p>
            <a:pPr marL="342900" marR="0" lvl="0" indent="-342900" algn="l" defTabSz="457200" rtl="0" eaLnBrk="1" fontAlgn="auto" latinLnBrk="0" hangingPunct="1">
              <a:lnSpc>
                <a:spcPct val="100000"/>
              </a:lnSpc>
              <a:spcBef>
                <a:spcPct val="0"/>
              </a:spcBef>
              <a:spcAft>
                <a:spcPts val="0"/>
              </a:spcAft>
              <a:buClrTx/>
              <a:buSzTx/>
              <a:buFont typeface="Wingdings" panose="05000000000000000000" pitchFamily="2" charset="2"/>
              <a:buChar char="Ø"/>
              <a:tabLst/>
              <a:defRPr/>
            </a:pPr>
            <a:r>
              <a:rPr kumimoji="0" lang="en-US" altLang="en-US" sz="1200" b="1" i="1"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And what happens after that worker is no longer there? </a:t>
            </a:r>
            <a:endParaRPr kumimoji="0" lang="en-US" altLang="en-US" sz="1200" b="1" i="1"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3" name="Title 1"/>
          <p:cNvSpPr>
            <a:spLocks noGrp="1"/>
          </p:cNvSpPr>
          <p:nvPr>
            <p:ph type="title"/>
          </p:nvPr>
        </p:nvSpPr>
        <p:spPr>
          <a:xfrm>
            <a:off x="457200" y="182880"/>
            <a:ext cx="8229600" cy="565848"/>
          </a:xfrm>
        </p:spPr>
        <p:txBody>
          <a:bodyPr>
            <a:noAutofit/>
          </a:bodyPr>
          <a:lstStyle/>
          <a:p>
            <a:r>
              <a:rPr lang="en-US" sz="1600" cap="none" dirty="0"/>
              <a:t>Model 4: The Swiss Cheese Model &amp; Interrelation of Latent Causes &amp; Human Errors</a:t>
            </a:r>
            <a:endParaRPr lang="en-CA" sz="1600" cap="none" dirty="0"/>
          </a:p>
        </p:txBody>
      </p:sp>
      <p:sp>
        <p:nvSpPr>
          <p:cNvPr id="25" name="Rectangle 2"/>
          <p:cNvSpPr>
            <a:spLocks noChangeArrowheads="1"/>
          </p:cNvSpPr>
          <p:nvPr/>
        </p:nvSpPr>
        <p:spPr bwMode="auto">
          <a:xfrm>
            <a:off x="457200" y="6400800"/>
            <a:ext cx="530352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65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4572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en-US" sz="1600" b="1" i="1"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Chapter 7.4: </a:t>
            </a:r>
            <a:r>
              <a:rPr kumimoji="0" lang="en-US" altLang="en-US" sz="1600" b="1" i="1" u="none" strike="noStrike" kern="1200" cap="none" spc="0" normalizeH="0" baseline="0" noProof="0" dirty="0" smtClean="0">
                <a:ln>
                  <a:noFill/>
                </a:ln>
                <a:solidFill>
                  <a:srgbClr val="00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Applying </a:t>
            </a:r>
            <a:r>
              <a:rPr kumimoji="0" lang="en-US" altLang="en-US" sz="1600" b="1" i="1"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the Principles of Human Motivation </a:t>
            </a:r>
          </a:p>
        </p:txBody>
      </p:sp>
      <p:grpSp>
        <p:nvGrpSpPr>
          <p:cNvPr id="3" name="Group 2"/>
          <p:cNvGrpSpPr/>
          <p:nvPr/>
        </p:nvGrpSpPr>
        <p:grpSpPr>
          <a:xfrm>
            <a:off x="457200" y="2850721"/>
            <a:ext cx="8450035" cy="3579162"/>
            <a:chOff x="457200" y="2850721"/>
            <a:chExt cx="8450035" cy="3579162"/>
          </a:xfrm>
        </p:grpSpPr>
        <p:pic>
          <p:nvPicPr>
            <p:cNvPr id="10" name="Picture 9"/>
            <p:cNvPicPr>
              <a:picLocks/>
            </p:cNvPicPr>
            <p:nvPr/>
          </p:nvPicPr>
          <p:blipFill>
            <a:blip r:embed="rId3">
              <a:extLst>
                <a:ext uri="{28A0092B-C50C-407E-A947-70E740481C1C}">
                  <a14:useLocalDpi xmlns:a14="http://schemas.microsoft.com/office/drawing/2010/main" val="0"/>
                </a:ext>
              </a:extLst>
            </a:blip>
            <a:stretch>
              <a:fillRect/>
            </a:stretch>
          </p:blipFill>
          <p:spPr>
            <a:xfrm>
              <a:off x="457200" y="2955163"/>
              <a:ext cx="8229600" cy="3474720"/>
            </a:xfrm>
            <a:prstGeom prst="rect">
              <a:avLst/>
            </a:prstGeom>
            <a:solidFill>
              <a:schemeClr val="accent1"/>
            </a:solidFill>
            <a:ln w="19050">
              <a:solidFill>
                <a:schemeClr val="tx1"/>
              </a:solidFill>
            </a:ln>
          </p:spPr>
        </p:pic>
        <p:sp>
          <p:nvSpPr>
            <p:cNvPr id="11" name="Oval Callout 8"/>
            <p:cNvSpPr>
              <a:spLocks noChangeArrowheads="1"/>
            </p:cNvSpPr>
            <p:nvPr/>
          </p:nvSpPr>
          <p:spPr bwMode="auto">
            <a:xfrm>
              <a:off x="3694402" y="3474027"/>
              <a:ext cx="457200" cy="457200"/>
            </a:xfrm>
            <a:prstGeom prst="wedgeEllipseCallout">
              <a:avLst>
                <a:gd name="adj1" fmla="val 2468"/>
                <a:gd name="adj2" fmla="val 98907"/>
              </a:avLst>
            </a:prstGeom>
            <a:solidFill>
              <a:srgbClr val="FF0000"/>
            </a:solidFill>
            <a:ln w="9525" algn="ctr">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65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3</a:t>
              </a:r>
            </a:p>
          </p:txBody>
        </p:sp>
        <p:sp>
          <p:nvSpPr>
            <p:cNvPr id="12" name="Oval Callout 9"/>
            <p:cNvSpPr>
              <a:spLocks noChangeArrowheads="1"/>
            </p:cNvSpPr>
            <p:nvPr/>
          </p:nvSpPr>
          <p:spPr bwMode="auto">
            <a:xfrm>
              <a:off x="2325113" y="3785751"/>
              <a:ext cx="457200" cy="457200"/>
            </a:xfrm>
            <a:prstGeom prst="wedgeEllipseCallout">
              <a:avLst>
                <a:gd name="adj1" fmla="val 2468"/>
                <a:gd name="adj2" fmla="val 98907"/>
              </a:avLst>
            </a:prstGeom>
            <a:solidFill>
              <a:srgbClr val="FF0000"/>
            </a:solidFill>
            <a:ln w="9525" algn="ctr">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65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4</a:t>
              </a:r>
            </a:p>
          </p:txBody>
        </p:sp>
        <p:sp>
          <p:nvSpPr>
            <p:cNvPr id="13" name="Oval Callout 7"/>
            <p:cNvSpPr>
              <a:spLocks noChangeArrowheads="1"/>
            </p:cNvSpPr>
            <p:nvPr/>
          </p:nvSpPr>
          <p:spPr bwMode="auto">
            <a:xfrm>
              <a:off x="5038294" y="3150755"/>
              <a:ext cx="457200" cy="457200"/>
            </a:xfrm>
            <a:prstGeom prst="wedgeEllipseCallout">
              <a:avLst>
                <a:gd name="adj1" fmla="val 2468"/>
                <a:gd name="adj2" fmla="val 98907"/>
              </a:avLst>
            </a:prstGeom>
            <a:solidFill>
              <a:srgbClr val="FF0000"/>
            </a:solidFill>
            <a:ln w="9525" algn="ctr">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65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2</a:t>
              </a:r>
            </a:p>
          </p:txBody>
        </p:sp>
        <p:sp>
          <p:nvSpPr>
            <p:cNvPr id="14" name="Oval Callout 6"/>
            <p:cNvSpPr>
              <a:spLocks noChangeArrowheads="1"/>
            </p:cNvSpPr>
            <p:nvPr/>
          </p:nvSpPr>
          <p:spPr bwMode="auto">
            <a:xfrm>
              <a:off x="6253016" y="2850721"/>
              <a:ext cx="457200" cy="457200"/>
            </a:xfrm>
            <a:prstGeom prst="wedgeEllipseCallout">
              <a:avLst>
                <a:gd name="adj1" fmla="val 2468"/>
                <a:gd name="adj2" fmla="val 98907"/>
              </a:avLst>
            </a:prstGeom>
            <a:solidFill>
              <a:srgbClr val="FF0000"/>
            </a:solidFill>
            <a:ln w="9525" algn="ctr">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65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1</a:t>
              </a:r>
            </a:p>
          </p:txBody>
        </p:sp>
        <p:sp>
          <p:nvSpPr>
            <p:cNvPr id="15" name="TextBox 18"/>
            <p:cNvSpPr txBox="1">
              <a:spLocks noChangeArrowheads="1"/>
            </p:cNvSpPr>
            <p:nvPr/>
          </p:nvSpPr>
          <p:spPr bwMode="auto">
            <a:xfrm>
              <a:off x="7093527" y="3086095"/>
              <a:ext cx="1422400" cy="738664"/>
            </a:xfrm>
            <a:prstGeom prst="rect">
              <a:avLst/>
            </a:prstGeom>
            <a:solidFill>
              <a:schemeClr val="accent1">
                <a:lumMod val="75000"/>
              </a:schemeClr>
            </a:solidFill>
            <a:ln>
              <a:noFill/>
            </a:ln>
            <a:extLst/>
          </p:spPr>
          <p:txBody>
            <a:bodyPr wrap="square" anchor="ctr">
              <a:spAutoFit/>
            </a:bodyPr>
            <a:lstStyle>
              <a:defPPr>
                <a:defRPr lang="en-US"/>
              </a:defPPr>
              <a:lvl1pPr algn="ctr">
                <a:buClrTx/>
                <a:buSzTx/>
                <a:buFontTx/>
                <a:buNone/>
                <a:defRPr sz="1400">
                  <a:solidFill>
                    <a:schemeClr val="bg1"/>
                  </a:solidFill>
                  <a:ea typeface="ＭＳ Ｐゴシック" panose="020B0600070205080204" pitchFamily="34" charset="-128"/>
                  <a:cs typeface="Arial" panose="020B0604020202020204" pitchFamily="34" charset="0"/>
                </a:defRPr>
              </a:lvl1pPr>
              <a:lvl2pPr marL="742950" indent="-285750">
                <a:spcBef>
                  <a:spcPct val="20000"/>
                </a:spcBef>
                <a:buChar char="–"/>
                <a:defRPr sz="2800">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latin typeface="Times New Roman" panose="02020603050405020304" pitchFamily="18" charset="0"/>
                  <a:ea typeface="ＭＳ Ｐゴシック" panose="020B0600070205080204" pitchFamily="34" charset="-128"/>
                </a:defRPr>
              </a:lvl4pPr>
              <a:lvl5pPr marL="2057400" indent="-228600">
                <a:spcBef>
                  <a:spcPct val="20000"/>
                </a:spcBef>
                <a:buSzPct val="65000"/>
                <a:buChar char="•"/>
                <a:defRPr sz="2000">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65000"/>
                <a:buChar char="•"/>
                <a:defRPr sz="2000">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65000"/>
                <a:buChar char="•"/>
                <a:defRPr sz="2000">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65000"/>
                <a:buChar char="•"/>
                <a:defRPr sz="2000">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65000"/>
                <a:buChar char="•"/>
                <a:defRPr sz="2000">
                  <a:latin typeface="Times New Roman" panose="02020603050405020304" pitchFamily="18" charset="0"/>
                  <a:ea typeface="ＭＳ Ｐゴシック"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altLang="en-US" sz="1400" b="0" i="0" u="none" strike="noStrike" kern="1200" cap="none" spc="0" normalizeH="0" baseline="0" noProof="0" dirty="0">
                  <a:ln>
                    <a:noFill/>
                  </a:ln>
                  <a:solidFill>
                    <a:prstClr val="white"/>
                  </a:solidFill>
                  <a:effectLst/>
                  <a:uLnTx/>
                  <a:uFillTx/>
                  <a:latin typeface="Tw Cen MT" panose="020B0602020104020603"/>
                  <a:ea typeface="ＭＳ Ｐゴシック" panose="020B0600070205080204" pitchFamily="34" charset="-128"/>
                  <a:cs typeface="Arial" panose="020B0604020202020204" pitchFamily="34" charset="0"/>
                </a:rPr>
                <a:t>Planned activity and its hazards &amp; risks</a:t>
              </a:r>
            </a:p>
          </p:txBody>
        </p:sp>
        <p:sp>
          <p:nvSpPr>
            <p:cNvPr id="20" name="TextBox 22"/>
            <p:cNvSpPr txBox="1">
              <a:spLocks noChangeArrowheads="1"/>
            </p:cNvSpPr>
            <p:nvPr/>
          </p:nvSpPr>
          <p:spPr bwMode="auto">
            <a:xfrm rot="10800000">
              <a:off x="498105" y="3949941"/>
              <a:ext cx="1141130" cy="2215991"/>
            </a:xfrm>
            <a:prstGeom prst="rect">
              <a:avLst/>
            </a:prstGeom>
            <a:noFill/>
            <a:ln>
              <a:noFill/>
            </a:ln>
            <a:extLst/>
          </p:spPr>
          <p:txBody>
            <a:bodyPr wrap="square" anchor="ctr">
              <a:spAutoFit/>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65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CA" altLang="en-US" sz="13800" b="1" i="0" u="none" strike="noStrike" kern="1200" cap="none" spc="0" normalizeH="0" baseline="0" noProof="0" dirty="0">
                  <a:ln>
                    <a:noFill/>
                  </a:ln>
                  <a:solidFill>
                    <a:srgbClr val="00B050"/>
                  </a:solidFill>
                  <a:effectLst/>
                  <a:uLnTx/>
                  <a:uFillTx/>
                  <a:latin typeface="Wingdings" panose="05000000000000000000" pitchFamily="2" charset="2"/>
                  <a:ea typeface="ＭＳ Ｐゴシック" panose="020B0600070205080204" pitchFamily="34" charset="-128"/>
                  <a:cs typeface="Arial" panose="020B0604020202020204" pitchFamily="34" charset="0"/>
                </a:rPr>
                <a:t>D</a:t>
              </a:r>
            </a:p>
          </p:txBody>
        </p:sp>
        <p:sp>
          <p:nvSpPr>
            <p:cNvPr id="22" name="TextBox 21"/>
            <p:cNvSpPr txBox="1">
              <a:spLocks noChangeArrowheads="1"/>
            </p:cNvSpPr>
            <p:nvPr/>
          </p:nvSpPr>
          <p:spPr bwMode="auto">
            <a:xfrm>
              <a:off x="550724" y="5837527"/>
              <a:ext cx="1278075" cy="584775"/>
            </a:xfrm>
            <a:prstGeom prst="rect">
              <a:avLst/>
            </a:prstGeom>
            <a:solidFill>
              <a:srgbClr val="00FF00"/>
            </a:solidFill>
            <a:ln>
              <a:noFill/>
            </a:ln>
            <a:extLst/>
          </p:spPr>
          <p:txBody>
            <a:bodyPr wrap="square" anchor="ctr">
              <a:spAutoFit/>
            </a:bodyPr>
            <a:lstStyle>
              <a:defPPr>
                <a:defRPr lang="en-US"/>
              </a:defPPr>
              <a:lvl1pPr algn="ctr">
                <a:buClrTx/>
                <a:buSzTx/>
                <a:buFontTx/>
                <a:buNone/>
                <a:defRPr sz="1600" b="1">
                  <a:solidFill>
                    <a:schemeClr val="bg1"/>
                  </a:solidFill>
                  <a:ea typeface="ＭＳ Ｐゴシック" panose="020B0600070205080204" pitchFamily="34" charset="-128"/>
                  <a:cs typeface="Arial" panose="020B0604020202020204" pitchFamily="34" charset="0"/>
                </a:defRPr>
              </a:lvl1pPr>
              <a:lvl2pPr marL="742950" indent="-285750">
                <a:spcBef>
                  <a:spcPct val="20000"/>
                </a:spcBef>
                <a:buChar char="–"/>
                <a:defRPr sz="2800">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latin typeface="Times New Roman" panose="02020603050405020304" pitchFamily="18" charset="0"/>
                  <a:ea typeface="ＭＳ Ｐゴシック" panose="020B0600070205080204" pitchFamily="34" charset="-128"/>
                </a:defRPr>
              </a:lvl4pPr>
              <a:lvl5pPr marL="2057400" indent="-228600">
                <a:spcBef>
                  <a:spcPct val="20000"/>
                </a:spcBef>
                <a:buSzPct val="65000"/>
                <a:buChar char="•"/>
                <a:defRPr sz="2000">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65000"/>
                <a:buChar char="•"/>
                <a:defRPr sz="2000">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65000"/>
                <a:buChar char="•"/>
                <a:defRPr sz="2000">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65000"/>
                <a:buChar char="•"/>
                <a:defRPr sz="2000">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65000"/>
                <a:buChar char="•"/>
                <a:defRPr sz="2000">
                  <a:latin typeface="Times New Roman" panose="02020603050405020304" pitchFamily="18" charset="0"/>
                  <a:ea typeface="ＭＳ Ｐゴシック"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altLang="en-US" sz="1600" b="1" i="0" u="none" strike="noStrike" kern="1200" cap="none" spc="0" normalizeH="0" baseline="0" noProof="0" dirty="0">
                  <a:ln>
                    <a:noFill/>
                  </a:ln>
                  <a:solidFill>
                    <a:prstClr val="black"/>
                  </a:solidFill>
                  <a:effectLst/>
                  <a:uLnTx/>
                  <a:uFillTx/>
                  <a:latin typeface="Tw Cen MT" panose="020B0602020104020603"/>
                  <a:ea typeface="ＭＳ Ｐゴシック" panose="020B0600070205080204" pitchFamily="34" charset="-128"/>
                  <a:cs typeface="Arial" panose="020B0604020202020204" pitchFamily="34" charset="0"/>
                </a:rPr>
                <a:t>Successful outcome</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8782" y="3961217"/>
              <a:ext cx="2298453" cy="1922805"/>
            </a:xfrm>
            <a:prstGeom prst="rect">
              <a:avLst/>
            </a:prstGeom>
          </p:spPr>
        </p:pic>
        <p:sp>
          <p:nvSpPr>
            <p:cNvPr id="27" name="Oval 26"/>
            <p:cNvSpPr/>
            <p:nvPr/>
          </p:nvSpPr>
          <p:spPr>
            <a:xfrm>
              <a:off x="2150507" y="5073539"/>
              <a:ext cx="468000" cy="468000"/>
            </a:xfrm>
            <a:prstGeom prst="ellipse">
              <a:avLst/>
            </a:prstGeom>
            <a:solidFill>
              <a:srgbClr val="66FF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2" name="TextBox 1"/>
          <p:cNvSpPr txBox="1"/>
          <p:nvPr/>
        </p:nvSpPr>
        <p:spPr>
          <a:xfrm>
            <a:off x="457200" y="609600"/>
            <a:ext cx="8229600" cy="338554"/>
          </a:xfrm>
          <a:prstGeom prst="rect">
            <a:avLst/>
          </a:prstGeom>
          <a:solidFill>
            <a:schemeClr val="tx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1" u="none" strike="noStrike" kern="1200" cap="none" spc="0" normalizeH="0" baseline="0" noProof="0" dirty="0" smtClean="0">
                <a:ln>
                  <a:noFill/>
                </a:ln>
                <a:solidFill>
                  <a:prstClr val="white"/>
                </a:solidFill>
                <a:effectLst/>
                <a:uLnTx/>
                <a:uFillTx/>
                <a:latin typeface="Tw Cen MT" panose="020B0602020104020603"/>
                <a:ea typeface="+mn-ea"/>
                <a:cs typeface="Arial" panose="020B0604020202020204" pitchFamily="34" charset="0"/>
              </a:rPr>
              <a:t>Recall this slide from Chapter 7.4 …</a:t>
            </a:r>
            <a:endParaRPr kumimoji="0" lang="en-CA" sz="1600" b="0" i="1" u="none" strike="noStrike" kern="1200" cap="none" spc="0" normalizeH="0" baseline="0" noProof="0" dirty="0">
              <a:ln>
                <a:noFill/>
              </a:ln>
              <a:solidFill>
                <a:prstClr val="white"/>
              </a:solidFill>
              <a:effectLst/>
              <a:uLnTx/>
              <a:uFillTx/>
              <a:latin typeface="Tw Cen MT" panose="020B0602020104020603"/>
              <a:ea typeface="+mn-ea"/>
              <a:cs typeface="Arial" panose="020B0604020202020204" pitchFamily="34" charset="0"/>
            </a:endParaRPr>
          </a:p>
        </p:txBody>
      </p:sp>
      <p:sp>
        <p:nvSpPr>
          <p:cNvPr id="19" name="Slide Number Placeholder 5"/>
          <p:cNvSpPr>
            <a:spLocks noGrp="1"/>
          </p:cNvSpPr>
          <p:nvPr>
            <p:ph type="sldNum" sz="quarter" idx="12"/>
          </p:nvPr>
        </p:nvSpPr>
        <p:spPr>
          <a:xfrm>
            <a:off x="8016240" y="6431911"/>
            <a:ext cx="670560" cy="365124"/>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D22F896-40B5-4ADD-8801-0D06FADFA095}" type="slidenum">
              <a:rPr kumimoji="0" lang="en-US" sz="14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 name="TextBox 20"/>
          <p:cNvSpPr txBox="1"/>
          <p:nvPr/>
        </p:nvSpPr>
        <p:spPr>
          <a:xfrm>
            <a:off x="457200" y="2286000"/>
            <a:ext cx="8229600" cy="646331"/>
          </a:xfrm>
          <a:prstGeom prst="rect">
            <a:avLst/>
          </a:prstGeom>
          <a:solidFill>
            <a:schemeClr val="tx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1" u="none" strike="noStrike" kern="1200" cap="none" spc="0" normalizeH="0" baseline="0" noProof="0" dirty="0" smtClean="0">
                <a:ln>
                  <a:noFill/>
                </a:ln>
                <a:solidFill>
                  <a:prstClr val="white"/>
                </a:solidFill>
                <a:effectLst/>
                <a:uLnTx/>
                <a:uFillTx/>
                <a:latin typeface="Tw Cen MT" panose="020B0602020104020603"/>
                <a:ea typeface="+mn-ea"/>
                <a:cs typeface="Arial" panose="020B0604020202020204" pitchFamily="34" charset="0"/>
              </a:rPr>
              <a:t>This is why risk management programs are needed: When critical people are no longer part of the organization, the organization will fail if a program is not in place. </a:t>
            </a:r>
            <a:endParaRPr kumimoji="0" lang="en-CA" sz="1800" b="0" i="1" u="none" strike="noStrike" kern="1200" cap="none" spc="0" normalizeH="0" baseline="0" noProof="0" dirty="0">
              <a:ln>
                <a:noFill/>
              </a:ln>
              <a:solidFill>
                <a:prstClr val="white"/>
              </a:solidFill>
              <a:effectLst/>
              <a:uLnTx/>
              <a:uFillTx/>
              <a:latin typeface="Tw Cen MT" panose="020B0602020104020603"/>
              <a:ea typeface="+mn-ea"/>
              <a:cs typeface="Arial" panose="020B0604020202020204" pitchFamily="34" charset="0"/>
            </a:endParaRPr>
          </a:p>
        </p:txBody>
      </p:sp>
      <p:sp>
        <p:nvSpPr>
          <p:cNvPr id="18" name="Cloud Callout 17"/>
          <p:cNvSpPr/>
          <p:nvPr/>
        </p:nvSpPr>
        <p:spPr>
          <a:xfrm>
            <a:off x="5882100" y="1186710"/>
            <a:ext cx="2804700" cy="1108665"/>
          </a:xfrm>
          <a:prstGeom prst="cloudCallout">
            <a:avLst>
              <a:gd name="adj1" fmla="val -7627"/>
              <a:gd name="adj2" fmla="val 260479"/>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account of “George” in the Hub Oil Seminar.</a:t>
            </a:r>
          </a:p>
        </p:txBody>
      </p:sp>
    </p:spTree>
    <p:extLst>
      <p:ext uri="{BB962C8B-B14F-4D97-AF65-F5344CB8AC3E}">
        <p14:creationId xmlns:p14="http://schemas.microsoft.com/office/powerpoint/2010/main" val="814785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ChangeArrowheads="1"/>
          </p:cNvSpPr>
          <p:nvPr/>
        </p:nvSpPr>
        <p:spPr bwMode="auto">
          <a:xfrm>
            <a:off x="455613" y="822325"/>
            <a:ext cx="8226425" cy="5575300"/>
          </a:xfrm>
          <a:prstGeom prst="rect">
            <a:avLst/>
          </a:prstGeom>
          <a:solidFill>
            <a:srgbClr val="FFFFFF">
              <a:alpha val="69803"/>
            </a:srgbClr>
          </a:solidFill>
          <a:ln w="9525">
            <a:solidFill>
              <a:srgbClr val="000000"/>
            </a:solidFill>
            <a:miter lim="800000"/>
            <a:headEnd/>
            <a:tailEnd/>
          </a:ln>
        </p:spPr>
        <p:txBody>
          <a:bodyPr/>
          <a:lstStyle>
            <a:lvl1pPr marL="609600" indent="-609600">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lnSpc>
                <a:spcPct val="110000"/>
              </a:lnSpc>
              <a:spcBef>
                <a:spcPts val="0"/>
              </a:spcBef>
              <a:buClr>
                <a:schemeClr val="tx1"/>
              </a:buClr>
              <a:buFont typeface="Wingdings" panose="05000000000000000000" pitchFamily="2" charset="2"/>
              <a:buChar char="Ø"/>
              <a:defRPr/>
            </a:pPr>
            <a:r>
              <a:rPr lang="en-CA" altLang="en-US" sz="2000" b="1" dirty="0" smtClean="0">
                <a:latin typeface="Arial" panose="020B0604020202020204" pitchFamily="34" charset="0"/>
              </a:rPr>
              <a:t>Chapter 4.2: </a:t>
            </a:r>
            <a:r>
              <a:rPr lang="en-CA" altLang="en-US" sz="2000" b="1" dirty="0">
                <a:latin typeface="Arial" panose="020B0604020202020204" pitchFamily="34" charset="0"/>
              </a:rPr>
              <a:t>The Cause </a:t>
            </a:r>
            <a:r>
              <a:rPr lang="en-CA" altLang="en-US" sz="2000" b="1" dirty="0" smtClean="0">
                <a:latin typeface="Arial" panose="020B0604020202020204" pitchFamily="34" charset="0"/>
              </a:rPr>
              <a:t>&amp; Effect </a:t>
            </a:r>
            <a:r>
              <a:rPr lang="en-CA" altLang="en-US" sz="2000" b="1" dirty="0">
                <a:latin typeface="Arial" panose="020B0604020202020204" pitchFamily="34" charset="0"/>
              </a:rPr>
              <a:t>Model for Incident </a:t>
            </a:r>
            <a:r>
              <a:rPr lang="en-CA" altLang="en-US" sz="2000" b="1" dirty="0" smtClean="0">
                <a:latin typeface="Arial" panose="020B0604020202020204" pitchFamily="34" charset="0"/>
              </a:rPr>
              <a:t>Analysis</a:t>
            </a:r>
          </a:p>
          <a:p>
            <a:pPr eaLnBrk="1" hangingPunct="1">
              <a:lnSpc>
                <a:spcPct val="110000"/>
              </a:lnSpc>
              <a:spcBef>
                <a:spcPts val="0"/>
              </a:spcBef>
              <a:buClr>
                <a:schemeClr val="tx1"/>
              </a:buClr>
              <a:buFont typeface="Wingdings" panose="05000000000000000000" pitchFamily="2" charset="2"/>
              <a:buChar char="Ø"/>
              <a:defRPr/>
            </a:pPr>
            <a:r>
              <a:rPr lang="en-CA" altLang="en-US" sz="2000" b="1" dirty="0" smtClean="0">
                <a:latin typeface="Arial" panose="020B0604020202020204" pitchFamily="34" charset="0"/>
              </a:rPr>
              <a:t>Two Schematics</a:t>
            </a:r>
            <a:endParaRPr lang="en-US" altLang="en-US" sz="2000" dirty="0">
              <a:latin typeface="Arial" panose="020B0604020202020204" pitchFamily="34" charset="0"/>
            </a:endParaRPr>
          </a:p>
        </p:txBody>
      </p:sp>
      <p:sp>
        <p:nvSpPr>
          <p:cNvPr id="24579"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r" eaLnBrk="1" hangingPunct="1">
              <a:lnSpc>
                <a:spcPct val="100000"/>
              </a:lnSpc>
              <a:spcBef>
                <a:spcPct val="0"/>
              </a:spcBef>
              <a:buClrTx/>
              <a:buFontTx/>
              <a:buNone/>
            </a:pPr>
            <a:fld id="{7A0CBAB6-D892-42A6-970B-09BC5F1E43A8}" type="slidenum">
              <a:rPr lang="en-US" altLang="en-US" sz="1200" b="1">
                <a:solidFill>
                  <a:srgbClr val="000000"/>
                </a:solidFill>
                <a:latin typeface="Arial" panose="020B0604020202020204" pitchFamily="34" charset="0"/>
                <a:ea typeface="ＭＳ Ｐゴシック" panose="020B0600070205080204" pitchFamily="34" charset="-128"/>
              </a:rPr>
              <a:pPr algn="r" eaLnBrk="1" hangingPunct="1">
                <a:lnSpc>
                  <a:spcPct val="100000"/>
                </a:lnSpc>
                <a:spcBef>
                  <a:spcPct val="0"/>
                </a:spcBef>
                <a:buClrTx/>
                <a:buFontTx/>
                <a:buNone/>
              </a:pPr>
              <a:t>7</a:t>
            </a:fld>
            <a:endParaRPr lang="en-US" altLang="en-US" sz="1200" b="1">
              <a:solidFill>
                <a:srgbClr val="000000"/>
              </a:solidFill>
              <a:latin typeface="Arial" panose="020B0604020202020204" pitchFamily="34" charset="0"/>
              <a:ea typeface="ＭＳ Ｐゴシック" panose="020B0600070205080204" pitchFamily="34" charset="-128"/>
            </a:endParaRPr>
          </a:p>
        </p:txBody>
      </p:sp>
      <p:sp>
        <p:nvSpPr>
          <p:cNvPr id="24581" name="Rectangle 2"/>
          <p:cNvSpPr>
            <a:spLocks noChangeArrowheads="1"/>
          </p:cNvSpPr>
          <p:nvPr/>
        </p:nvSpPr>
        <p:spPr bwMode="auto">
          <a:xfrm>
            <a:off x="455613" y="227013"/>
            <a:ext cx="8226425" cy="533400"/>
          </a:xfrm>
          <a:prstGeom prst="rect">
            <a:avLst/>
          </a:prstGeom>
          <a:solidFill>
            <a:srgbClr val="FFFFFF">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b="1" i="1" dirty="0" smtClean="0">
                <a:solidFill>
                  <a:srgbClr val="000000"/>
                </a:solidFill>
                <a:latin typeface="Arial" panose="020B0604020202020204" pitchFamily="34" charset="0"/>
              </a:rPr>
              <a:t>On-line Hand-outs:</a:t>
            </a:r>
            <a:endParaRPr lang="en-CA" altLang="en-US" b="1" i="1" dirty="0">
              <a:solidFill>
                <a:srgbClr val="000000"/>
              </a:solidFill>
              <a:latin typeface="Arial" panose="020B0604020202020204" pitchFamily="34" charset="0"/>
            </a:endParaRPr>
          </a:p>
        </p:txBody>
      </p:sp>
      <p:pic>
        <p:nvPicPr>
          <p:cNvPr id="2" name="Picture 1"/>
          <p:cNvPicPr>
            <a:picLocks noChangeAspect="1"/>
          </p:cNvPicPr>
          <p:nvPr/>
        </p:nvPicPr>
        <p:blipFill>
          <a:blip r:embed="rId3"/>
          <a:stretch>
            <a:fillRect/>
          </a:stretch>
        </p:blipFill>
        <p:spPr>
          <a:xfrm>
            <a:off x="565224" y="1552264"/>
            <a:ext cx="5454576" cy="4772336"/>
          </a:xfrm>
          <a:prstGeom prst="rect">
            <a:avLst/>
          </a:prstGeom>
          <a:ln w="38100">
            <a:solidFill>
              <a:schemeClr val="tx1"/>
            </a:solidFill>
          </a:ln>
        </p:spPr>
      </p:pic>
      <p:pic>
        <p:nvPicPr>
          <p:cNvPr id="4" name="Picture 3"/>
          <p:cNvPicPr>
            <a:picLocks noChangeAspect="1"/>
          </p:cNvPicPr>
          <p:nvPr/>
        </p:nvPicPr>
        <p:blipFill>
          <a:blip r:embed="rId4"/>
          <a:stretch>
            <a:fillRect/>
          </a:stretch>
        </p:blipFill>
        <p:spPr>
          <a:xfrm>
            <a:off x="6130835" y="1524000"/>
            <a:ext cx="2456205" cy="1765031"/>
          </a:xfrm>
          <a:prstGeom prst="rect">
            <a:avLst/>
          </a:prstGeom>
          <a:ln w="38100">
            <a:solidFill>
              <a:schemeClr val="tx1"/>
            </a:solidFill>
          </a:ln>
        </p:spPr>
      </p:pic>
      <p:pic>
        <p:nvPicPr>
          <p:cNvPr id="5" name="Picture 4"/>
          <p:cNvPicPr>
            <a:picLocks noChangeAspect="1"/>
          </p:cNvPicPr>
          <p:nvPr/>
        </p:nvPicPr>
        <p:blipFill>
          <a:blip r:embed="rId5"/>
          <a:stretch>
            <a:fillRect/>
          </a:stretch>
        </p:blipFill>
        <p:spPr>
          <a:xfrm>
            <a:off x="6129411" y="3657601"/>
            <a:ext cx="2438905" cy="1752600"/>
          </a:xfrm>
          <a:prstGeom prst="rect">
            <a:avLst/>
          </a:prstGeom>
          <a:ln w="38100">
            <a:solidFill>
              <a:schemeClr val="tx1"/>
            </a:solidFill>
          </a:ln>
        </p:spPr>
      </p:pic>
      <p:sp>
        <p:nvSpPr>
          <p:cNvPr id="10"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122177429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4911" y="685800"/>
            <a:ext cx="6545489" cy="5726802"/>
          </a:xfrm>
          <a:prstGeom prst="rect">
            <a:avLst/>
          </a:prstGeom>
        </p:spPr>
      </p:pic>
      <p:sp>
        <p:nvSpPr>
          <p:cNvPr id="14338"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algn="r" eaLnBrk="1" hangingPunct="1">
              <a:spcBef>
                <a:spcPct val="0"/>
              </a:spcBef>
              <a:buClrTx/>
              <a:buSzTx/>
              <a:buFontTx/>
              <a:buNone/>
            </a:pPr>
            <a:fld id="{2757158D-9CC5-4C8C-9F49-2612B2B2003B}" type="slidenum">
              <a:rPr lang="en-US" altLang="en-US" sz="1200" b="1">
                <a:solidFill>
                  <a:srgbClr val="000000"/>
                </a:solidFill>
                <a:latin typeface="Arial" panose="020B0604020202020204" pitchFamily="34" charset="0"/>
                <a:cs typeface="Arial" panose="020B0604020202020204" pitchFamily="34" charset="0"/>
              </a:rPr>
              <a:pPr algn="r" eaLnBrk="1" hangingPunct="1">
                <a:spcBef>
                  <a:spcPct val="0"/>
                </a:spcBef>
                <a:buClrTx/>
                <a:buSzTx/>
                <a:buFontTx/>
                <a:buNone/>
              </a:pPr>
              <a:t>8</a:t>
            </a:fld>
            <a:endParaRPr lang="en-US" altLang="en-US" sz="1200" b="1">
              <a:solidFill>
                <a:srgbClr val="000000"/>
              </a:solidFill>
              <a:latin typeface="Arial" panose="020B0604020202020204" pitchFamily="34" charset="0"/>
              <a:cs typeface="Arial" panose="020B0604020202020204" pitchFamily="34" charset="0"/>
            </a:endParaRPr>
          </a:p>
        </p:txBody>
      </p:sp>
      <p:sp>
        <p:nvSpPr>
          <p:cNvPr id="6148" name="Rounded Rectangle 11"/>
          <p:cNvSpPr>
            <a:spLocks noChangeArrowheads="1"/>
          </p:cNvSpPr>
          <p:nvPr/>
        </p:nvSpPr>
        <p:spPr bwMode="auto">
          <a:xfrm>
            <a:off x="533400" y="762000"/>
            <a:ext cx="6477000" cy="304800"/>
          </a:xfrm>
          <a:prstGeom prst="roundRect">
            <a:avLst>
              <a:gd name="adj" fmla="val 16667"/>
            </a:avLst>
          </a:prstGeom>
          <a:noFill/>
          <a:ln w="28575" algn="ctr">
            <a:solidFill>
              <a:srgbClr val="00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CA" altLang="en-US" sz="2400">
              <a:ea typeface="ＭＳ Ｐゴシック" panose="020B0600070205080204" pitchFamily="34" charset="-128"/>
            </a:endParaRPr>
          </a:p>
        </p:txBody>
      </p:sp>
      <p:sp>
        <p:nvSpPr>
          <p:cNvPr id="14343" name="Rectangle 2"/>
          <p:cNvSpPr>
            <a:spLocks noChangeArrowheads="1"/>
          </p:cNvSpPr>
          <p:nvPr/>
        </p:nvSpPr>
        <p:spPr bwMode="auto">
          <a:xfrm>
            <a:off x="464909" y="227013"/>
            <a:ext cx="8145691" cy="533400"/>
          </a:xfrm>
          <a:prstGeom prst="rect">
            <a:avLst/>
          </a:prstGeom>
          <a:solidFill>
            <a:srgbClr val="FFFFFF">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en-US" sz="2000" b="1" i="1" dirty="0" smtClean="0">
                <a:solidFill>
                  <a:srgbClr val="000000"/>
                </a:solidFill>
                <a:latin typeface="Arial" panose="020B0604020202020204" pitchFamily="34" charset="0"/>
              </a:rPr>
              <a:t>Chapter 4.2: </a:t>
            </a:r>
            <a:r>
              <a:rPr lang="en-US" altLang="en-US" sz="2000" b="1" i="1" dirty="0">
                <a:solidFill>
                  <a:srgbClr val="000000"/>
                </a:solidFill>
                <a:latin typeface="Arial" panose="020B0604020202020204" pitchFamily="34" charset="0"/>
              </a:rPr>
              <a:t>Cause and Effect Model - Detailed</a:t>
            </a:r>
          </a:p>
        </p:txBody>
      </p:sp>
      <p:sp>
        <p:nvSpPr>
          <p:cNvPr id="6154" name="Rounded Rectangle 12"/>
          <p:cNvSpPr>
            <a:spLocks noChangeArrowheads="1"/>
          </p:cNvSpPr>
          <p:nvPr/>
        </p:nvSpPr>
        <p:spPr bwMode="auto">
          <a:xfrm>
            <a:off x="1371600" y="685800"/>
            <a:ext cx="990600" cy="5715000"/>
          </a:xfrm>
          <a:prstGeom prst="roundRect">
            <a:avLst>
              <a:gd name="adj" fmla="val 16667"/>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CA" altLang="en-US" sz="2400">
              <a:ea typeface="ＭＳ Ｐゴシック" panose="020B0600070205080204" pitchFamily="34" charset="-128"/>
            </a:endParaRPr>
          </a:p>
        </p:txBody>
      </p:sp>
      <p:sp>
        <p:nvSpPr>
          <p:cNvPr id="6155" name="Rounded Rectangle 12"/>
          <p:cNvSpPr>
            <a:spLocks noChangeArrowheads="1"/>
          </p:cNvSpPr>
          <p:nvPr/>
        </p:nvSpPr>
        <p:spPr bwMode="auto">
          <a:xfrm>
            <a:off x="2362200" y="685800"/>
            <a:ext cx="1143000" cy="5715000"/>
          </a:xfrm>
          <a:prstGeom prst="roundRect">
            <a:avLst>
              <a:gd name="adj" fmla="val 16667"/>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CA" altLang="en-US" sz="2400">
              <a:ea typeface="ＭＳ Ｐゴシック" panose="020B0600070205080204" pitchFamily="34" charset="-128"/>
            </a:endParaRPr>
          </a:p>
        </p:txBody>
      </p:sp>
      <p:sp>
        <p:nvSpPr>
          <p:cNvPr id="6156" name="Rounded Rectangle 12"/>
          <p:cNvSpPr>
            <a:spLocks noChangeArrowheads="1"/>
          </p:cNvSpPr>
          <p:nvPr/>
        </p:nvSpPr>
        <p:spPr bwMode="auto">
          <a:xfrm>
            <a:off x="3505200" y="685800"/>
            <a:ext cx="1524000" cy="5715000"/>
          </a:xfrm>
          <a:prstGeom prst="roundRect">
            <a:avLst>
              <a:gd name="adj" fmla="val 16667"/>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CA" altLang="en-US" sz="2400">
              <a:ea typeface="ＭＳ Ｐゴシック" panose="020B0600070205080204" pitchFamily="34" charset="-128"/>
            </a:endParaRPr>
          </a:p>
        </p:txBody>
      </p:sp>
      <p:sp>
        <p:nvSpPr>
          <p:cNvPr id="14347" name="AutoShape 16"/>
          <p:cNvSpPr>
            <a:spLocks noChangeArrowheads="1"/>
          </p:cNvSpPr>
          <p:nvPr/>
        </p:nvSpPr>
        <p:spPr bwMode="auto">
          <a:xfrm>
            <a:off x="5334000" y="3733800"/>
            <a:ext cx="3276600" cy="990600"/>
          </a:xfrm>
          <a:prstGeom prst="roundRect">
            <a:avLst>
              <a:gd name="adj" fmla="val 16667"/>
            </a:avLst>
          </a:prstGeom>
          <a:solidFill>
            <a:srgbClr val="000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400" dirty="0">
                <a:solidFill>
                  <a:srgbClr val="FFFFFF"/>
                </a:solidFill>
                <a:latin typeface="Arial" panose="020B0604020202020204" pitchFamily="34" charset="0"/>
              </a:rPr>
              <a:t>During the Seminar, identify on your form the various details of the incident, and </a:t>
            </a:r>
            <a:r>
              <a:rPr lang="en-US" altLang="en-US" sz="1400" dirty="0" smtClean="0">
                <a:solidFill>
                  <a:srgbClr val="FFFFFF"/>
                </a:solidFill>
                <a:latin typeface="Arial" panose="020B0604020202020204" pitchFamily="34" charset="0"/>
              </a:rPr>
              <a:t>begin to draw </a:t>
            </a:r>
            <a:r>
              <a:rPr lang="en-US" altLang="en-US" sz="1400" dirty="0">
                <a:solidFill>
                  <a:srgbClr val="FFFFFF"/>
                </a:solidFill>
                <a:latin typeface="Arial" panose="020B0604020202020204" pitchFamily="34" charset="0"/>
              </a:rPr>
              <a:t>conclusions about the latent causes. </a:t>
            </a:r>
          </a:p>
        </p:txBody>
      </p:sp>
      <p:sp>
        <p:nvSpPr>
          <p:cNvPr id="6149" name="Rounded Rectangle 12"/>
          <p:cNvSpPr>
            <a:spLocks noChangeArrowheads="1"/>
          </p:cNvSpPr>
          <p:nvPr/>
        </p:nvSpPr>
        <p:spPr bwMode="auto">
          <a:xfrm>
            <a:off x="464910" y="685800"/>
            <a:ext cx="906689" cy="5715000"/>
          </a:xfrm>
          <a:prstGeom prst="roundRect">
            <a:avLst>
              <a:gd name="adj" fmla="val 16667"/>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CA" altLang="en-US" sz="2400">
              <a:ea typeface="ＭＳ Ｐゴシック" panose="020B0600070205080204" pitchFamily="34" charset="-128"/>
            </a:endParaRPr>
          </a:p>
        </p:txBody>
      </p:sp>
      <p:sp>
        <p:nvSpPr>
          <p:cNvPr id="13"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359422640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algn="r" eaLnBrk="1" hangingPunct="1">
              <a:spcBef>
                <a:spcPct val="0"/>
              </a:spcBef>
              <a:buClrTx/>
              <a:buSzTx/>
              <a:buFontTx/>
              <a:buNone/>
            </a:pPr>
            <a:fld id="{0DD8A70F-4DCC-4F9C-B917-E81AA680670E}" type="slidenum">
              <a:rPr lang="en-US" altLang="en-US" sz="1200" b="1">
                <a:solidFill>
                  <a:srgbClr val="000000"/>
                </a:solidFill>
                <a:latin typeface="Arial" panose="020B0604020202020204" pitchFamily="34" charset="0"/>
                <a:cs typeface="Arial" panose="020B0604020202020204" pitchFamily="34" charset="0"/>
              </a:rPr>
              <a:pPr algn="r" eaLnBrk="1" hangingPunct="1">
                <a:spcBef>
                  <a:spcPct val="0"/>
                </a:spcBef>
                <a:buClrTx/>
                <a:buSzTx/>
                <a:buFontTx/>
                <a:buNone/>
              </a:pPr>
              <a:t>9</a:t>
            </a:fld>
            <a:endParaRPr lang="en-US" altLang="en-US" sz="1200" b="1">
              <a:solidFill>
                <a:srgbClr val="000000"/>
              </a:solidFill>
              <a:latin typeface="Arial" panose="020B0604020202020204" pitchFamily="34" charset="0"/>
              <a:cs typeface="Arial" panose="020B0604020202020204" pitchFamily="34" charset="0"/>
            </a:endParaRPr>
          </a:p>
        </p:txBody>
      </p:sp>
      <p:sp>
        <p:nvSpPr>
          <p:cNvPr id="18438" name="Rectangle 2"/>
          <p:cNvSpPr>
            <a:spLocks noChangeArrowheads="1"/>
          </p:cNvSpPr>
          <p:nvPr/>
        </p:nvSpPr>
        <p:spPr bwMode="auto">
          <a:xfrm>
            <a:off x="227013" y="227013"/>
            <a:ext cx="8688387" cy="533400"/>
          </a:xfrm>
          <a:prstGeom prst="rect">
            <a:avLst/>
          </a:prstGeom>
          <a:solidFill>
            <a:srgbClr val="FFFFFF">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en-US" sz="2000" b="1" i="1" dirty="0" smtClean="0">
                <a:solidFill>
                  <a:srgbClr val="000000"/>
                </a:solidFill>
                <a:latin typeface="Arial" panose="020B0604020202020204" pitchFamily="34" charset="0"/>
              </a:rPr>
              <a:t>Chapter 4.2: </a:t>
            </a:r>
            <a:r>
              <a:rPr lang="en-US" altLang="en-US" sz="2000" b="1" i="1" dirty="0">
                <a:solidFill>
                  <a:srgbClr val="000000"/>
                </a:solidFill>
                <a:latin typeface="Arial" panose="020B0604020202020204" pitchFamily="34" charset="0"/>
              </a:rPr>
              <a:t>Cause and Effect Model - Detailed</a:t>
            </a:r>
          </a:p>
        </p:txBody>
      </p:sp>
      <p:pic>
        <p:nvPicPr>
          <p:cNvPr id="2" name="Picture 1"/>
          <p:cNvPicPr>
            <a:picLocks noChangeAspect="1"/>
          </p:cNvPicPr>
          <p:nvPr/>
        </p:nvPicPr>
        <p:blipFill>
          <a:blip r:embed="rId3"/>
          <a:stretch>
            <a:fillRect/>
          </a:stretch>
        </p:blipFill>
        <p:spPr>
          <a:xfrm>
            <a:off x="1236654" y="859460"/>
            <a:ext cx="7516425" cy="5007940"/>
          </a:xfrm>
          <a:prstGeom prst="rect">
            <a:avLst/>
          </a:prstGeom>
          <a:solidFill>
            <a:schemeClr val="bg1"/>
          </a:solidFill>
        </p:spPr>
      </p:pic>
      <p:sp>
        <p:nvSpPr>
          <p:cNvPr id="9" name="Double Brace 1"/>
          <p:cNvSpPr>
            <a:spLocks noChangeArrowheads="1"/>
          </p:cNvSpPr>
          <p:nvPr/>
        </p:nvSpPr>
        <p:spPr bwMode="auto">
          <a:xfrm>
            <a:off x="4267200" y="654051"/>
            <a:ext cx="4724400" cy="2851149"/>
          </a:xfrm>
          <a:prstGeom prst="bracePair">
            <a:avLst>
              <a:gd name="adj" fmla="val 8333"/>
            </a:avLst>
          </a:prstGeom>
          <a:solidFill>
            <a:srgbClr val="FFFFFF">
              <a:alpha val="69804"/>
            </a:srgbClr>
          </a:solidFill>
          <a:ln w="38100" algn="ctr">
            <a:solidFill>
              <a:srgbClr val="FF0000"/>
            </a:solidFill>
            <a:round/>
            <a:headEnd/>
            <a:tailEnd/>
          </a:ln>
          <a:extLst/>
        </p:spPr>
        <p:txBody>
          <a:bodyPr anchor="ctr" anchorCtr="1"/>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CA" altLang="en-US" sz="2800" b="1" i="1" dirty="0" smtClean="0">
                <a:solidFill>
                  <a:srgbClr val="FF0000"/>
                </a:solidFill>
                <a:latin typeface="Arial" panose="020B0604020202020204" pitchFamily="34" charset="0"/>
                <a:cs typeface="Arial" panose="020B0604020202020204" pitchFamily="34" charset="0"/>
              </a:rPr>
              <a:t>Link </a:t>
            </a:r>
            <a:r>
              <a:rPr lang="en-CA" altLang="en-US" sz="2800" b="1" i="1" dirty="0">
                <a:solidFill>
                  <a:srgbClr val="FF0000"/>
                </a:solidFill>
                <a:latin typeface="Arial" panose="020B0604020202020204" pitchFamily="34" charset="0"/>
                <a:cs typeface="Arial" panose="020B0604020202020204" pitchFamily="34" charset="0"/>
              </a:rPr>
              <a:t>Basic Causes to Latent </a:t>
            </a:r>
            <a:r>
              <a:rPr lang="en-CA" altLang="en-US" sz="2800" b="1" i="1" dirty="0" smtClean="0">
                <a:solidFill>
                  <a:srgbClr val="FF0000"/>
                </a:solidFill>
                <a:latin typeface="Arial" panose="020B0604020202020204" pitchFamily="34" charset="0"/>
                <a:cs typeface="Arial" panose="020B0604020202020204" pitchFamily="34" charset="0"/>
              </a:rPr>
              <a:t>Causes.</a:t>
            </a:r>
          </a:p>
          <a:p>
            <a:pPr algn="ctr" eaLnBrk="1" hangingPunct="1">
              <a:spcBef>
                <a:spcPct val="0"/>
              </a:spcBef>
              <a:buClrTx/>
              <a:buSzTx/>
              <a:buFontTx/>
              <a:buNone/>
            </a:pPr>
            <a:r>
              <a:rPr lang="en-CA" altLang="en-US" sz="2800" b="1" i="1" dirty="0" smtClean="0">
                <a:solidFill>
                  <a:srgbClr val="FF0000"/>
                </a:solidFill>
                <a:latin typeface="Arial" panose="020B0604020202020204" pitchFamily="34" charset="0"/>
              </a:rPr>
              <a:t>Link Latent Causes to Recommendations.</a:t>
            </a:r>
            <a:endParaRPr lang="en-CA" altLang="en-US" sz="2800" b="1" i="1" dirty="0">
              <a:solidFill>
                <a:srgbClr val="FF0000"/>
              </a:solidFill>
              <a:latin typeface="Arial" panose="020B0604020202020204" pitchFamily="34" charset="0"/>
              <a:cs typeface="Arial" panose="020B0604020202020204" pitchFamily="34" charset="0"/>
            </a:endParaRPr>
          </a:p>
        </p:txBody>
      </p:sp>
      <p:sp>
        <p:nvSpPr>
          <p:cNvPr id="11" name="AutoShape 16"/>
          <p:cNvSpPr>
            <a:spLocks noChangeArrowheads="1"/>
          </p:cNvSpPr>
          <p:nvPr/>
        </p:nvSpPr>
        <p:spPr bwMode="auto">
          <a:xfrm>
            <a:off x="5334000" y="3733800"/>
            <a:ext cx="3276600" cy="990600"/>
          </a:xfrm>
          <a:prstGeom prst="roundRect">
            <a:avLst>
              <a:gd name="adj" fmla="val 16667"/>
            </a:avLst>
          </a:prstGeom>
          <a:solidFill>
            <a:srgbClr val="000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400" dirty="0">
                <a:solidFill>
                  <a:srgbClr val="FFFFFF"/>
                </a:solidFill>
                <a:latin typeface="Arial" panose="020B0604020202020204" pitchFamily="34" charset="0"/>
              </a:rPr>
              <a:t>During the Seminar, identify on your form the various details of the incident, and </a:t>
            </a:r>
            <a:r>
              <a:rPr lang="en-US" altLang="en-US" sz="1400" dirty="0" smtClean="0">
                <a:solidFill>
                  <a:srgbClr val="FFFFFF"/>
                </a:solidFill>
                <a:latin typeface="Arial" panose="020B0604020202020204" pitchFamily="34" charset="0"/>
              </a:rPr>
              <a:t>begin to draw </a:t>
            </a:r>
            <a:r>
              <a:rPr lang="en-US" altLang="en-US" sz="1400" dirty="0">
                <a:solidFill>
                  <a:srgbClr val="FFFFFF"/>
                </a:solidFill>
                <a:latin typeface="Arial" panose="020B0604020202020204" pitchFamily="34" charset="0"/>
              </a:rPr>
              <a:t>conclusions about the latent causes. </a:t>
            </a:r>
          </a:p>
        </p:txBody>
      </p:sp>
      <p:sp>
        <p:nvSpPr>
          <p:cNvPr id="10" name="Rectangle 2"/>
          <p:cNvSpPr>
            <a:spLocks noChangeArrowheads="1"/>
          </p:cNvSpPr>
          <p:nvPr/>
        </p:nvSpPr>
        <p:spPr bwMode="auto">
          <a:xfrm>
            <a:off x="457200" y="6400800"/>
            <a:ext cx="5029200" cy="457200"/>
          </a:xfrm>
          <a:prstGeom prst="rect">
            <a:avLst/>
          </a:prstGeom>
          <a:noFill/>
          <a:ln>
            <a:noFill/>
          </a:ln>
          <a:extLst/>
        </p:spPr>
        <p:txBody>
          <a:bodyPr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400" b="1" i="1" dirty="0" smtClean="0">
                <a:solidFill>
                  <a:srgbClr val="000000"/>
                </a:solidFill>
                <a:latin typeface="Arial" panose="020B0604020202020204" pitchFamily="34" charset="0"/>
              </a:rPr>
              <a:t>Case #6: The Legal Side of Risk Management &amp; Hub Oil</a:t>
            </a:r>
            <a:endParaRPr lang="en-CA" altLang="en-US" sz="1400" b="1"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201928319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2_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Droplet</Template>
  <TotalTime>2823</TotalTime>
  <Words>1863</Words>
  <Application>Microsoft Office PowerPoint</Application>
  <PresentationFormat>On-screen Show (4:3)</PresentationFormat>
  <Paragraphs>268</Paragraphs>
  <Slides>30</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ＭＳ Ｐゴシック</vt:lpstr>
      <vt:lpstr>Arial</vt:lpstr>
      <vt:lpstr>Calibri</vt:lpstr>
      <vt:lpstr>Comic Sans MS</vt:lpstr>
      <vt:lpstr>Times New Roman</vt:lpstr>
      <vt:lpstr>Tw Cen MT</vt:lpstr>
      <vt:lpstr>Wingdings</vt:lpstr>
      <vt:lpstr>Droplet</vt:lpstr>
      <vt:lpstr>2_Droplet</vt:lpstr>
      <vt:lpstr>On Becoming a  Leader In Risk Management</vt:lpstr>
      <vt:lpstr>PowerPoint Presentation</vt:lpstr>
      <vt:lpstr>PowerPoint Presentation</vt:lpstr>
      <vt:lpstr>PowerPoint Presentation</vt:lpstr>
      <vt:lpstr>PowerPoint Presentation</vt:lpstr>
      <vt:lpstr>Model 4: The Swiss Cheese Model &amp; Interrelation of Latent Causes &amp; Human Errors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Distillate all anchor bolts pulled from concrete pad</vt:lpstr>
      <vt:lpstr>Remains of #2 distillate shell</vt:lpstr>
      <vt:lpstr>2.2 Boiler Room (Back)</vt:lpstr>
      <vt:lpstr>PowerPoint Presentation</vt:lpstr>
      <vt:lpstr>Shell (#2 Still)</vt:lpstr>
      <vt:lpstr>Repads and manways of pressure vessel</vt:lpstr>
      <vt:lpstr>Shell section</vt:lpstr>
      <vt:lpstr>Shell opposite to nozzle</vt:lpstr>
      <vt:lpstr>Destroyed flame arrestor</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ESRM</dc:title>
  <dc:creator>Cocchio</dc:creator>
  <cp:lastModifiedBy>JR Cocchio</cp:lastModifiedBy>
  <cp:revision>250</cp:revision>
  <cp:lastPrinted>2018-10-09T02:02:00Z</cp:lastPrinted>
  <dcterms:created xsi:type="dcterms:W3CDTF">2005-10-11T15:58:53Z</dcterms:created>
  <dcterms:modified xsi:type="dcterms:W3CDTF">2019-11-21T20:40:47Z</dcterms:modified>
</cp:coreProperties>
</file>